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84" r:id="rId3"/>
    <p:sldId id="286" r:id="rId4"/>
    <p:sldId id="269" r:id="rId5"/>
    <p:sldId id="270" r:id="rId6"/>
    <p:sldId id="279" r:id="rId7"/>
    <p:sldId id="288" r:id="rId8"/>
    <p:sldId id="285" r:id="rId9"/>
    <p:sldId id="283" r:id="rId10"/>
    <p:sldId id="271" r:id="rId11"/>
    <p:sldId id="272" r:id="rId12"/>
    <p:sldId id="287" r:id="rId13"/>
  </p:sldIdLst>
  <p:sldSz cx="15240000" cy="8572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F3F55"/>
    <a:srgbClr val="0F4259"/>
    <a:srgbClr val="0E3056"/>
    <a:srgbClr val="134173"/>
    <a:srgbClr val="1D63AF"/>
    <a:srgbClr val="081C31"/>
    <a:srgbClr val="164B8C"/>
    <a:srgbClr val="113B6D"/>
    <a:srgbClr val="1151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ACE7D3-6706-4015-AD18-077601139F3E}" v="30" dt="2025-02-11T08:59:17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71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" userId="36c5b73e-58a9-45e0-b191-7481baa14d1c" providerId="ADAL" clId="{47ACE7D3-6706-4015-AD18-077601139F3E}"/>
    <pc:docChg chg="undo redo custSel addSld delSld modSld">
      <pc:chgData name="Andrew" userId="36c5b73e-58a9-45e0-b191-7481baa14d1c" providerId="ADAL" clId="{47ACE7D3-6706-4015-AD18-077601139F3E}" dt="2025-02-11T09:02:47.171" v="81" actId="207"/>
      <pc:docMkLst>
        <pc:docMk/>
      </pc:docMkLst>
      <pc:sldChg chg="modSp mod setBg">
        <pc:chgData name="Andrew" userId="36c5b73e-58a9-45e0-b191-7481baa14d1c" providerId="ADAL" clId="{47ACE7D3-6706-4015-AD18-077601139F3E}" dt="2025-02-11T04:19:24.804" v="57" actId="207"/>
        <pc:sldMkLst>
          <pc:docMk/>
          <pc:sldMk cId="1324212687" sldId="269"/>
        </pc:sldMkLst>
        <pc:spChg chg="mod">
          <ac:chgData name="Andrew" userId="36c5b73e-58a9-45e0-b191-7481baa14d1c" providerId="ADAL" clId="{47ACE7D3-6706-4015-AD18-077601139F3E}" dt="2025-02-11T04:19:24.804" v="57" actId="207"/>
          <ac:spMkLst>
            <pc:docMk/>
            <pc:sldMk cId="1324212687" sldId="269"/>
            <ac:spMk id="6" creationId="{5FD1C7A5-AD4C-567B-38B0-E376EC95B119}"/>
          </ac:spMkLst>
        </pc:spChg>
        <pc:spChg chg="mod">
          <ac:chgData name="Andrew" userId="36c5b73e-58a9-45e0-b191-7481baa14d1c" providerId="ADAL" clId="{47ACE7D3-6706-4015-AD18-077601139F3E}" dt="2025-02-11T04:17:15.919" v="48" actId="207"/>
          <ac:spMkLst>
            <pc:docMk/>
            <pc:sldMk cId="1324212687" sldId="269"/>
            <ac:spMk id="10" creationId="{F0EC7475-0E06-67CC-1E3B-5D6DB22D0F34}"/>
          </ac:spMkLst>
        </pc:spChg>
        <pc:spChg chg="mod">
          <ac:chgData name="Andrew" userId="36c5b73e-58a9-45e0-b191-7481baa14d1c" providerId="ADAL" clId="{47ACE7D3-6706-4015-AD18-077601139F3E}" dt="2025-02-11T04:17:22.082" v="49" actId="207"/>
          <ac:spMkLst>
            <pc:docMk/>
            <pc:sldMk cId="1324212687" sldId="269"/>
            <ac:spMk id="11" creationId="{8E1D17BA-A609-8A39-020D-F64CC2DF363A}"/>
          </ac:spMkLst>
        </pc:spChg>
      </pc:sldChg>
      <pc:sldChg chg="addSp delSp modSp new add del mod">
        <pc:chgData name="Andrew" userId="36c5b73e-58a9-45e0-b191-7481baa14d1c" providerId="ADAL" clId="{47ACE7D3-6706-4015-AD18-077601139F3E}" dt="2025-02-11T09:02:47.171" v="81" actId="207"/>
        <pc:sldMkLst>
          <pc:docMk/>
          <pc:sldMk cId="1930516800" sldId="288"/>
        </pc:sldMkLst>
        <pc:spChg chg="del">
          <ac:chgData name="Andrew" userId="36c5b73e-58a9-45e0-b191-7481baa14d1c" providerId="ADAL" clId="{47ACE7D3-6706-4015-AD18-077601139F3E}" dt="2025-02-11T08:55:39.693" v="59" actId="478"/>
          <ac:spMkLst>
            <pc:docMk/>
            <pc:sldMk cId="1930516800" sldId="288"/>
            <ac:spMk id="2" creationId="{1999631B-9C8D-9596-FE62-9F458F286314}"/>
          </ac:spMkLst>
        </pc:spChg>
        <pc:spChg chg="del">
          <ac:chgData name="Andrew" userId="36c5b73e-58a9-45e0-b191-7481baa14d1c" providerId="ADAL" clId="{47ACE7D3-6706-4015-AD18-077601139F3E}" dt="2025-02-11T08:55:41.225" v="60" actId="478"/>
          <ac:spMkLst>
            <pc:docMk/>
            <pc:sldMk cId="1930516800" sldId="288"/>
            <ac:spMk id="3" creationId="{9791B042-E431-6B18-7B02-CF951325B7AA}"/>
          </ac:spMkLst>
        </pc:spChg>
        <pc:picChg chg="add mod">
          <ac:chgData name="Andrew" userId="36c5b73e-58a9-45e0-b191-7481baa14d1c" providerId="ADAL" clId="{47ACE7D3-6706-4015-AD18-077601139F3E}" dt="2025-02-11T09:02:47.171" v="81" actId="207"/>
          <ac:picMkLst>
            <pc:docMk/>
            <pc:sldMk cId="1930516800" sldId="288"/>
            <ac:picMk id="5" creationId="{E1C3728F-D90E-81AB-2149-DEC5C8FFBF8A}"/>
          </ac:picMkLst>
        </pc:picChg>
        <pc:picChg chg="add del mod">
          <ac:chgData name="Andrew" userId="36c5b73e-58a9-45e0-b191-7481baa14d1c" providerId="ADAL" clId="{47ACE7D3-6706-4015-AD18-077601139F3E}" dt="2025-02-11T08:59:54.776" v="76" actId="478"/>
          <ac:picMkLst>
            <pc:docMk/>
            <pc:sldMk cId="1930516800" sldId="288"/>
            <ac:picMk id="7" creationId="{76226556-3F5C-1EFC-44D3-0519C31390A6}"/>
          </ac:picMkLst>
        </pc:picChg>
        <pc:picChg chg="add del mod">
          <ac:chgData name="Andrew" userId="36c5b73e-58a9-45e0-b191-7481baa14d1c" providerId="ADAL" clId="{47ACE7D3-6706-4015-AD18-077601139F3E}" dt="2025-02-11T08:59:52.015" v="75" actId="478"/>
          <ac:picMkLst>
            <pc:docMk/>
            <pc:sldMk cId="1930516800" sldId="288"/>
            <ac:picMk id="9" creationId="{FA5E2CD5-A7DE-B16E-1C3C-A091A658BA1F}"/>
          </ac:picMkLst>
        </pc:picChg>
        <pc:picChg chg="add mod">
          <ac:chgData name="Andrew" userId="36c5b73e-58a9-45e0-b191-7481baa14d1c" providerId="ADAL" clId="{47ACE7D3-6706-4015-AD18-077601139F3E}" dt="2025-02-11T08:59:05.983" v="73" actId="207"/>
          <ac:picMkLst>
            <pc:docMk/>
            <pc:sldMk cId="1930516800" sldId="288"/>
            <ac:picMk id="10" creationId="{DB03A439-DCC4-AC80-BAAC-3362151D677C}"/>
          </ac:picMkLst>
        </pc:picChg>
        <pc:picChg chg="add del mod">
          <ac:chgData name="Andrew" userId="36c5b73e-58a9-45e0-b191-7481baa14d1c" providerId="ADAL" clId="{47ACE7D3-6706-4015-AD18-077601139F3E}" dt="2025-02-11T09:00:04.598" v="77" actId="478"/>
          <ac:picMkLst>
            <pc:docMk/>
            <pc:sldMk cId="1930516800" sldId="288"/>
            <ac:picMk id="12" creationId="{B06042D1-7BAA-C137-5626-A3F6E3BE843F}"/>
          </ac:picMkLst>
        </pc:picChg>
      </pc:sldChg>
    </pc:docChg>
  </pc:docChgLst>
  <pc:docChgLst>
    <pc:chgData name="Andrew Hubbard" userId="efcfa07183130be2" providerId="LiveId" clId="{FD61F8FE-338C-4B83-B60C-EF954E0F25D5}"/>
    <pc:docChg chg="modSld">
      <pc:chgData name="Andrew Hubbard" userId="efcfa07183130be2" providerId="LiveId" clId="{FD61F8FE-338C-4B83-B60C-EF954E0F25D5}" dt="2024-03-08T03:13:44.097" v="8" actId="2085"/>
      <pc:docMkLst>
        <pc:docMk/>
      </pc:docMkLst>
      <pc:sldChg chg="modSp mod">
        <pc:chgData name="Andrew Hubbard" userId="efcfa07183130be2" providerId="LiveId" clId="{FD61F8FE-338C-4B83-B60C-EF954E0F25D5}" dt="2024-03-08T03:13:44.097" v="8" actId="2085"/>
        <pc:sldMkLst>
          <pc:docMk/>
          <pc:sldMk cId="1324212687" sldId="269"/>
        </pc:sldMkLst>
      </pc:sldChg>
    </pc:docChg>
  </pc:docChgLst>
  <pc:docChgLst>
    <pc:chgData name="Andrew Hubbard" userId="efcfa07183130be2" providerId="LiveId" clId="{F99FEDC4-86F2-4AE3-BB20-7459088D5783}"/>
    <pc:docChg chg="undo custSel addSld delSld modSld">
      <pc:chgData name="Andrew Hubbard" userId="efcfa07183130be2" providerId="LiveId" clId="{F99FEDC4-86F2-4AE3-BB20-7459088D5783}" dt="2024-05-13T05:11:38.880" v="1333" actId="20577"/>
      <pc:docMkLst>
        <pc:docMk/>
      </pc:docMkLst>
      <pc:sldChg chg="addSp delSp modSp mod">
        <pc:chgData name="Andrew Hubbard" userId="efcfa07183130be2" providerId="LiveId" clId="{F99FEDC4-86F2-4AE3-BB20-7459088D5783}" dt="2024-04-26T00:45:45.223" v="1180" actId="1076"/>
        <pc:sldMkLst>
          <pc:docMk/>
          <pc:sldMk cId="1324212687" sldId="269"/>
        </pc:sldMkLst>
      </pc:sldChg>
      <pc:sldChg chg="addSp delSp modSp add del mod">
        <pc:chgData name="Andrew Hubbard" userId="efcfa07183130be2" providerId="LiveId" clId="{F99FEDC4-86F2-4AE3-BB20-7459088D5783}" dt="2024-03-31T04:26:29.217" v="466" actId="20577"/>
        <pc:sldMkLst>
          <pc:docMk/>
          <pc:sldMk cId="1843267912" sldId="270"/>
        </pc:sldMkLst>
      </pc:sldChg>
      <pc:sldChg chg="addSp delSp modSp add mod">
        <pc:chgData name="Andrew Hubbard" userId="efcfa07183130be2" providerId="LiveId" clId="{F99FEDC4-86F2-4AE3-BB20-7459088D5783}" dt="2024-04-01T13:02:39.747" v="892"/>
        <pc:sldMkLst>
          <pc:docMk/>
          <pc:sldMk cId="1637881082" sldId="271"/>
        </pc:sldMkLst>
      </pc:sldChg>
      <pc:sldChg chg="addSp delSp modSp new mod setBg">
        <pc:chgData name="Andrew Hubbard" userId="efcfa07183130be2" providerId="LiveId" clId="{F99FEDC4-86F2-4AE3-BB20-7459088D5783}" dt="2024-05-13T05:06:21.541" v="1185" actId="22"/>
        <pc:sldMkLst>
          <pc:docMk/>
          <pc:sldMk cId="1724596466" sldId="272"/>
        </pc:sldMkLst>
      </pc:sldChg>
      <pc:sldChg chg="new del">
        <pc:chgData name="Andrew Hubbard" userId="efcfa07183130be2" providerId="LiveId" clId="{F99FEDC4-86F2-4AE3-BB20-7459088D5783}" dt="2024-03-20T13:28:30.865" v="186" actId="47"/>
        <pc:sldMkLst>
          <pc:docMk/>
          <pc:sldMk cId="4192131835" sldId="273"/>
        </pc:sldMkLst>
      </pc:sldChg>
      <pc:sldChg chg="new del">
        <pc:chgData name="Andrew Hubbard" userId="efcfa07183130be2" providerId="LiveId" clId="{F99FEDC4-86F2-4AE3-BB20-7459088D5783}" dt="2024-03-20T13:28:28.154" v="185" actId="47"/>
        <pc:sldMkLst>
          <pc:docMk/>
          <pc:sldMk cId="2377502076" sldId="274"/>
        </pc:sldMkLst>
      </pc:sldChg>
      <pc:sldChg chg="add">
        <pc:chgData name="Andrew Hubbard" userId="efcfa07183130be2" providerId="LiveId" clId="{F99FEDC4-86F2-4AE3-BB20-7459088D5783}" dt="2024-03-31T04:25:39.381" v="374"/>
        <pc:sldMkLst>
          <pc:docMk/>
          <pc:sldMk cId="701697760" sldId="279"/>
        </pc:sldMkLst>
      </pc:sldChg>
      <pc:sldChg chg="modSp add mod">
        <pc:chgData name="Andrew Hubbard" userId="efcfa07183130be2" providerId="LiveId" clId="{F99FEDC4-86F2-4AE3-BB20-7459088D5783}" dt="2024-04-01T13:22:40.390" v="1161" actId="207"/>
        <pc:sldMkLst>
          <pc:docMk/>
          <pc:sldMk cId="2699538537" sldId="283"/>
        </pc:sldMkLst>
      </pc:sldChg>
      <pc:sldChg chg="addSp delSp modSp add mod setBg">
        <pc:chgData name="Andrew Hubbard" userId="efcfa07183130be2" providerId="LiveId" clId="{F99FEDC4-86F2-4AE3-BB20-7459088D5783}" dt="2024-04-26T10:06:08.644" v="1183"/>
        <pc:sldMkLst>
          <pc:docMk/>
          <pc:sldMk cId="814372066" sldId="284"/>
        </pc:sldMkLst>
      </pc:sldChg>
      <pc:sldChg chg="add">
        <pc:chgData name="Andrew Hubbard" userId="efcfa07183130be2" providerId="LiveId" clId="{F99FEDC4-86F2-4AE3-BB20-7459088D5783}" dt="2024-04-01T13:07:43.793" v="1067"/>
        <pc:sldMkLst>
          <pc:docMk/>
          <pc:sldMk cId="577000657" sldId="285"/>
        </pc:sldMkLst>
      </pc:sldChg>
      <pc:sldChg chg="modSp add mod setBg">
        <pc:chgData name="Andrew Hubbard" userId="efcfa07183130be2" providerId="LiveId" clId="{F99FEDC4-86F2-4AE3-BB20-7459088D5783}" dt="2024-04-03T11:38:22.862" v="1170"/>
        <pc:sldMkLst>
          <pc:docMk/>
          <pc:sldMk cId="262449866" sldId="286"/>
        </pc:sldMkLst>
      </pc:sldChg>
      <pc:sldChg chg="addSp delSp modSp add mod">
        <pc:chgData name="Andrew Hubbard" userId="efcfa07183130be2" providerId="LiveId" clId="{F99FEDC4-86F2-4AE3-BB20-7459088D5783}" dt="2024-05-13T05:11:38.880" v="1333" actId="20577"/>
        <pc:sldMkLst>
          <pc:docMk/>
          <pc:sldMk cId="2855365844" sldId="287"/>
        </pc:sldMkLst>
      </pc:sldChg>
    </pc:docChg>
  </pc:docChgLst>
  <pc:docChgLst>
    <pc:chgData name="Andrew" userId="36c5b73e-58a9-45e0-b191-7481baa14d1c" providerId="ADAL" clId="{50F17C14-3A0E-42E7-B4A1-D6DDD5A4DE20}"/>
    <pc:docChg chg="undo custSel modSld">
      <pc:chgData name="Andrew" userId="36c5b73e-58a9-45e0-b191-7481baa14d1c" providerId="ADAL" clId="{50F17C14-3A0E-42E7-B4A1-D6DDD5A4DE20}" dt="2024-10-11T10:24:16.739" v="3" actId="1076"/>
      <pc:docMkLst>
        <pc:docMk/>
      </pc:docMkLst>
      <pc:sldChg chg="modSp mod">
        <pc:chgData name="Andrew" userId="36c5b73e-58a9-45e0-b191-7481baa14d1c" providerId="ADAL" clId="{50F17C14-3A0E-42E7-B4A1-D6DDD5A4DE20}" dt="2024-10-11T10:24:16.739" v="3" actId="1076"/>
        <pc:sldMkLst>
          <pc:docMk/>
          <pc:sldMk cId="1324212687" sldId="269"/>
        </pc:sldMkLst>
      </pc:sldChg>
    </pc:docChg>
  </pc:docChgLst>
  <pc:docChgLst>
    <pc:chgData name="Andrew" userId="36c5b73e-58a9-45e0-b191-7481baa14d1c" providerId="ADAL" clId="{657972AA-F2EF-4CCA-A378-7BBB995F72A2}"/>
    <pc:docChg chg="custSel modSld">
      <pc:chgData name="Andrew" userId="36c5b73e-58a9-45e0-b191-7481baa14d1c" providerId="ADAL" clId="{657972AA-F2EF-4CCA-A378-7BBB995F72A2}" dt="2024-09-15T07:11:06.216" v="2" actId="478"/>
      <pc:docMkLst>
        <pc:docMk/>
      </pc:docMkLst>
      <pc:sldChg chg="addSp delSp modSp mod">
        <pc:chgData name="Andrew" userId="36c5b73e-58a9-45e0-b191-7481baa14d1c" providerId="ADAL" clId="{657972AA-F2EF-4CCA-A378-7BBB995F72A2}" dt="2024-09-15T07:11:06.216" v="2" actId="478"/>
        <pc:sldMkLst>
          <pc:docMk/>
          <pc:sldMk cId="1324212687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1402954"/>
            <a:ext cx="11430000" cy="2984500"/>
          </a:xfrm>
        </p:spPr>
        <p:txBody>
          <a:bodyPr anchor="b"/>
          <a:lstStyle>
            <a:lvl1pPr algn="ctr">
              <a:defRPr sz="7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4502547"/>
            <a:ext cx="11430000" cy="2069703"/>
          </a:xfrm>
        </p:spPr>
        <p:txBody>
          <a:bodyPr/>
          <a:lstStyle>
            <a:lvl1pPr marL="0" indent="0" algn="ctr">
              <a:buNone/>
              <a:defRPr sz="3000"/>
            </a:lvl1pPr>
            <a:lvl2pPr marL="571500" indent="0" algn="ctr">
              <a:buNone/>
              <a:defRPr sz="2500"/>
            </a:lvl2pPr>
            <a:lvl3pPr marL="1143000" indent="0" algn="ctr">
              <a:buNone/>
              <a:defRPr sz="2250"/>
            </a:lvl3pPr>
            <a:lvl4pPr marL="1714500" indent="0" algn="ctr">
              <a:buNone/>
              <a:defRPr sz="2000"/>
            </a:lvl4pPr>
            <a:lvl5pPr marL="2286000" indent="0" algn="ctr">
              <a:buNone/>
              <a:defRPr sz="2000"/>
            </a:lvl5pPr>
            <a:lvl6pPr marL="2857500" indent="0" algn="ctr">
              <a:buNone/>
              <a:defRPr sz="2000"/>
            </a:lvl6pPr>
            <a:lvl7pPr marL="3429000" indent="0" algn="ctr">
              <a:buNone/>
              <a:defRPr sz="2000"/>
            </a:lvl7pPr>
            <a:lvl8pPr marL="4000500" indent="0" algn="ctr">
              <a:buNone/>
              <a:defRPr sz="2000"/>
            </a:lvl8pPr>
            <a:lvl9pPr marL="45720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573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779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06125" y="456406"/>
            <a:ext cx="3286125" cy="726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7750" y="456406"/>
            <a:ext cx="9667875" cy="72647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240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3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813" y="2137173"/>
            <a:ext cx="13144500" cy="3565921"/>
          </a:xfrm>
        </p:spPr>
        <p:txBody>
          <a:bodyPr anchor="b"/>
          <a:lstStyle>
            <a:lvl1pPr>
              <a:defRPr sz="7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813" y="5736829"/>
            <a:ext cx="13144500" cy="1875234"/>
          </a:xfrm>
        </p:spPr>
        <p:txBody>
          <a:bodyPr/>
          <a:lstStyle>
            <a:lvl1pPr marL="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1pPr>
            <a:lvl2pPr marL="571500" indent="0">
              <a:buNone/>
              <a:defRPr sz="2500">
                <a:solidFill>
                  <a:schemeClr val="tx1">
                    <a:tint val="82000"/>
                  </a:schemeClr>
                </a:solidFill>
              </a:defRPr>
            </a:lvl2pPr>
            <a:lvl3pPr marL="1143000" indent="0">
              <a:buNone/>
              <a:defRPr sz="2250">
                <a:solidFill>
                  <a:schemeClr val="tx1">
                    <a:tint val="82000"/>
                  </a:schemeClr>
                </a:solidFill>
              </a:defRPr>
            </a:lvl3pPr>
            <a:lvl4pPr marL="17145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4pPr>
            <a:lvl5pPr marL="22860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5pPr>
            <a:lvl6pPr marL="28575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6pPr>
            <a:lvl7pPr marL="34290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7pPr>
            <a:lvl8pPr marL="40005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8pPr>
            <a:lvl9pPr marL="45720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459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7750" y="2282031"/>
            <a:ext cx="6477000" cy="5439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15250" y="2282031"/>
            <a:ext cx="6477000" cy="5439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31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5" y="456407"/>
            <a:ext cx="13144500" cy="16569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736" y="2101454"/>
            <a:ext cx="6447234" cy="1029890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1500" indent="0">
              <a:buNone/>
              <a:defRPr sz="2500" b="1"/>
            </a:lvl2pPr>
            <a:lvl3pPr marL="1143000" indent="0">
              <a:buNone/>
              <a:defRPr sz="2250" b="1"/>
            </a:lvl3pPr>
            <a:lvl4pPr marL="1714500" indent="0">
              <a:buNone/>
              <a:defRPr sz="2000" b="1"/>
            </a:lvl4pPr>
            <a:lvl5pPr marL="2286000" indent="0">
              <a:buNone/>
              <a:defRPr sz="2000" b="1"/>
            </a:lvl5pPr>
            <a:lvl6pPr marL="2857500" indent="0">
              <a:buNone/>
              <a:defRPr sz="2000" b="1"/>
            </a:lvl6pPr>
            <a:lvl7pPr marL="3429000" indent="0">
              <a:buNone/>
              <a:defRPr sz="2000" b="1"/>
            </a:lvl7pPr>
            <a:lvl8pPr marL="4000500" indent="0">
              <a:buNone/>
              <a:defRPr sz="2000" b="1"/>
            </a:lvl8pPr>
            <a:lvl9pPr marL="4572000" indent="0">
              <a:buNone/>
              <a:defRPr sz="2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9736" y="3131344"/>
            <a:ext cx="6447234" cy="46057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15250" y="2101454"/>
            <a:ext cx="6478985" cy="1029890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1500" indent="0">
              <a:buNone/>
              <a:defRPr sz="2500" b="1"/>
            </a:lvl2pPr>
            <a:lvl3pPr marL="1143000" indent="0">
              <a:buNone/>
              <a:defRPr sz="2250" b="1"/>
            </a:lvl3pPr>
            <a:lvl4pPr marL="1714500" indent="0">
              <a:buNone/>
              <a:defRPr sz="2000" b="1"/>
            </a:lvl4pPr>
            <a:lvl5pPr marL="2286000" indent="0">
              <a:buNone/>
              <a:defRPr sz="2000" b="1"/>
            </a:lvl5pPr>
            <a:lvl6pPr marL="2857500" indent="0">
              <a:buNone/>
              <a:defRPr sz="2000" b="1"/>
            </a:lvl6pPr>
            <a:lvl7pPr marL="3429000" indent="0">
              <a:buNone/>
              <a:defRPr sz="2000" b="1"/>
            </a:lvl7pPr>
            <a:lvl8pPr marL="4000500" indent="0">
              <a:buNone/>
              <a:defRPr sz="2000" b="1"/>
            </a:lvl8pPr>
            <a:lvl9pPr marL="4572000" indent="0">
              <a:buNone/>
              <a:defRPr sz="2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15250" y="3131344"/>
            <a:ext cx="6478985" cy="46057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582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42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745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6" y="571500"/>
            <a:ext cx="4915296" cy="2000250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8985" y="1234282"/>
            <a:ext cx="7715250" cy="6092031"/>
          </a:xfrm>
        </p:spPr>
        <p:txBody>
          <a:bodyPr/>
          <a:lstStyle>
            <a:lvl1pPr>
              <a:defRPr sz="4000"/>
            </a:lvl1pPr>
            <a:lvl2pPr>
              <a:defRPr sz="3500"/>
            </a:lvl2pPr>
            <a:lvl3pPr>
              <a:defRPr sz="30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736" y="2571750"/>
            <a:ext cx="4915296" cy="4764485"/>
          </a:xfrm>
        </p:spPr>
        <p:txBody>
          <a:bodyPr/>
          <a:lstStyle>
            <a:lvl1pPr marL="0" indent="0">
              <a:buNone/>
              <a:defRPr sz="2000"/>
            </a:lvl1pPr>
            <a:lvl2pPr marL="571500" indent="0">
              <a:buNone/>
              <a:defRPr sz="1750"/>
            </a:lvl2pPr>
            <a:lvl3pPr marL="1143000" indent="0">
              <a:buNone/>
              <a:defRPr sz="1500"/>
            </a:lvl3pPr>
            <a:lvl4pPr marL="1714500" indent="0">
              <a:buNone/>
              <a:defRPr sz="1250"/>
            </a:lvl4pPr>
            <a:lvl5pPr marL="2286000" indent="0">
              <a:buNone/>
              <a:defRPr sz="1250"/>
            </a:lvl5pPr>
            <a:lvl6pPr marL="2857500" indent="0">
              <a:buNone/>
              <a:defRPr sz="1250"/>
            </a:lvl6pPr>
            <a:lvl7pPr marL="3429000" indent="0">
              <a:buNone/>
              <a:defRPr sz="1250"/>
            </a:lvl7pPr>
            <a:lvl8pPr marL="4000500" indent="0">
              <a:buNone/>
              <a:defRPr sz="1250"/>
            </a:lvl8pPr>
            <a:lvl9pPr marL="4572000" indent="0">
              <a:buNone/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0796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6" y="571500"/>
            <a:ext cx="4915296" cy="2000250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78985" y="1234282"/>
            <a:ext cx="7715250" cy="6092031"/>
          </a:xfrm>
        </p:spPr>
        <p:txBody>
          <a:bodyPr anchor="t"/>
          <a:lstStyle>
            <a:lvl1pPr marL="0" indent="0">
              <a:buNone/>
              <a:defRPr sz="4000"/>
            </a:lvl1pPr>
            <a:lvl2pPr marL="571500" indent="0">
              <a:buNone/>
              <a:defRPr sz="3500"/>
            </a:lvl2pPr>
            <a:lvl3pPr marL="1143000" indent="0">
              <a:buNone/>
              <a:defRPr sz="3000"/>
            </a:lvl3pPr>
            <a:lvl4pPr marL="1714500" indent="0">
              <a:buNone/>
              <a:defRPr sz="2500"/>
            </a:lvl4pPr>
            <a:lvl5pPr marL="2286000" indent="0">
              <a:buNone/>
              <a:defRPr sz="2500"/>
            </a:lvl5pPr>
            <a:lvl6pPr marL="2857500" indent="0">
              <a:buNone/>
              <a:defRPr sz="2500"/>
            </a:lvl6pPr>
            <a:lvl7pPr marL="3429000" indent="0">
              <a:buNone/>
              <a:defRPr sz="2500"/>
            </a:lvl7pPr>
            <a:lvl8pPr marL="4000500" indent="0">
              <a:buNone/>
              <a:defRPr sz="2500"/>
            </a:lvl8pPr>
            <a:lvl9pPr marL="4572000" indent="0">
              <a:buNone/>
              <a:defRPr sz="2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736" y="2571750"/>
            <a:ext cx="4915296" cy="4764485"/>
          </a:xfrm>
        </p:spPr>
        <p:txBody>
          <a:bodyPr/>
          <a:lstStyle>
            <a:lvl1pPr marL="0" indent="0">
              <a:buNone/>
              <a:defRPr sz="2000"/>
            </a:lvl1pPr>
            <a:lvl2pPr marL="571500" indent="0">
              <a:buNone/>
              <a:defRPr sz="1750"/>
            </a:lvl2pPr>
            <a:lvl3pPr marL="1143000" indent="0">
              <a:buNone/>
              <a:defRPr sz="1500"/>
            </a:lvl3pPr>
            <a:lvl4pPr marL="1714500" indent="0">
              <a:buNone/>
              <a:defRPr sz="1250"/>
            </a:lvl4pPr>
            <a:lvl5pPr marL="2286000" indent="0">
              <a:buNone/>
              <a:defRPr sz="1250"/>
            </a:lvl5pPr>
            <a:lvl6pPr marL="2857500" indent="0">
              <a:buNone/>
              <a:defRPr sz="1250"/>
            </a:lvl6pPr>
            <a:lvl7pPr marL="3429000" indent="0">
              <a:buNone/>
              <a:defRPr sz="1250"/>
            </a:lvl7pPr>
            <a:lvl8pPr marL="4000500" indent="0">
              <a:buNone/>
              <a:defRPr sz="1250"/>
            </a:lvl8pPr>
            <a:lvl9pPr marL="4572000" indent="0">
              <a:buNone/>
              <a:defRPr sz="12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3717E-C812-43EA-AF9A-7F2BC54E43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809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7750" y="456407"/>
            <a:ext cx="13144500" cy="1656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750" y="2282031"/>
            <a:ext cx="13144500" cy="5439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750" y="7945438"/>
            <a:ext cx="3429000" cy="45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63717E-C812-43EA-AF9A-7F2BC54E437E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8250" y="7945438"/>
            <a:ext cx="5143500" cy="45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3250" y="7945438"/>
            <a:ext cx="3429000" cy="45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D15C27-EF08-4375-AA99-61466477E6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553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43000" rtl="0" eaLnBrk="1" latinLnBrk="0" hangingPunct="1">
        <a:lnSpc>
          <a:spcPct val="90000"/>
        </a:lnSpc>
        <a:spcBef>
          <a:spcPct val="0"/>
        </a:spcBef>
        <a:buNone/>
        <a:defRPr sz="5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1143000" rtl="0" eaLnBrk="1" latinLnBrk="0" hangingPunct="1">
        <a:lnSpc>
          <a:spcPct val="90000"/>
        </a:lnSpc>
        <a:spcBef>
          <a:spcPts val="125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57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428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2000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571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3143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714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42862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857750" indent="-285750" algn="l" defTabSz="1143000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57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429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40005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572000" algn="l" defTabSz="114300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A457C-DA3C-1671-15E3-726DA3493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6" b="13752"/>
          <a:stretch/>
        </p:blipFill>
        <p:spPr>
          <a:xfrm>
            <a:off x="1" y="0"/>
            <a:ext cx="15240001" cy="857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8BB737-AA50-F6E4-28C4-5A5720B4584F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F68C9-1557-F3E2-7023-1804A0AB44F2}"/>
              </a:ext>
            </a:extLst>
          </p:cNvPr>
          <p:cNvSpPr/>
          <p:nvPr/>
        </p:nvSpPr>
        <p:spPr>
          <a:xfrm>
            <a:off x="0" y="7886700"/>
            <a:ext cx="15236190" cy="685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82FEB8-CCF8-B508-18FF-C7292D78466F}"/>
              </a:ext>
            </a:extLst>
          </p:cNvPr>
          <p:cNvSpPr/>
          <p:nvPr/>
        </p:nvSpPr>
        <p:spPr>
          <a:xfrm>
            <a:off x="11811000" y="0"/>
            <a:ext cx="3429000" cy="8572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B2862D-90D3-AF8E-9E74-0E641B0F2861}"/>
              </a:ext>
            </a:extLst>
          </p:cNvPr>
          <p:cNvCxnSpPr>
            <a:cxnSpLocks/>
          </p:cNvCxnSpPr>
          <p:nvPr/>
        </p:nvCxnSpPr>
        <p:spPr>
          <a:xfrm>
            <a:off x="12096750" y="197739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D3539-29AC-D84A-A696-19A6A566E66F}"/>
              </a:ext>
            </a:extLst>
          </p:cNvPr>
          <p:cNvCxnSpPr>
            <a:cxnSpLocks/>
          </p:cNvCxnSpPr>
          <p:nvPr/>
        </p:nvCxnSpPr>
        <p:spPr>
          <a:xfrm>
            <a:off x="12096750" y="395478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FA1B4-880E-15BD-C83B-58B19A0479F6}"/>
              </a:ext>
            </a:extLst>
          </p:cNvPr>
          <p:cNvCxnSpPr>
            <a:cxnSpLocks/>
          </p:cNvCxnSpPr>
          <p:nvPr/>
        </p:nvCxnSpPr>
        <p:spPr>
          <a:xfrm>
            <a:off x="12096750" y="593217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6A96263-0DD3-7091-B99A-181CA635D794}"/>
              </a:ext>
            </a:extLst>
          </p:cNvPr>
          <p:cNvSpPr/>
          <p:nvPr/>
        </p:nvSpPr>
        <p:spPr>
          <a:xfrm>
            <a:off x="285750" y="0"/>
            <a:ext cx="10287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7E8BC8-588D-4C7C-00ED-719146EDD4EA}"/>
              </a:ext>
            </a:extLst>
          </p:cNvPr>
          <p:cNvSpPr/>
          <p:nvPr/>
        </p:nvSpPr>
        <p:spPr>
          <a:xfrm>
            <a:off x="285750" y="0"/>
            <a:ext cx="1028700" cy="914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</p:spTree>
    <p:extLst>
      <p:ext uri="{BB962C8B-B14F-4D97-AF65-F5344CB8AC3E}">
        <p14:creationId xmlns:p14="http://schemas.microsoft.com/office/powerpoint/2010/main" val="3235413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EC5141-E172-E6F1-B43E-1312CB4B0D6A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1C7A5-AD4C-567B-38B0-E376EC95B119}"/>
              </a:ext>
            </a:extLst>
          </p:cNvPr>
          <p:cNvSpPr/>
          <p:nvPr/>
        </p:nvSpPr>
        <p:spPr>
          <a:xfrm>
            <a:off x="-50425" y="-53003"/>
            <a:ext cx="15316200" cy="296765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5FCFDD-E3BE-042A-76B1-C071B93277B8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336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B992B1-0040-C1B7-ED80-7F26F7F41277}"/>
              </a:ext>
            </a:extLst>
          </p:cNvPr>
          <p:cNvSpPr/>
          <p:nvPr/>
        </p:nvSpPr>
        <p:spPr>
          <a:xfrm>
            <a:off x="2333624" y="601577"/>
            <a:ext cx="12573000" cy="7685174"/>
          </a:xfrm>
          <a:prstGeom prst="roundRect">
            <a:avLst>
              <a:gd name="adj" fmla="val 3360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18C04-6D1B-1888-019A-41F8AF7C467A}"/>
              </a:ext>
            </a:extLst>
          </p:cNvPr>
          <p:cNvSpPr/>
          <p:nvPr/>
        </p:nvSpPr>
        <p:spPr>
          <a:xfrm>
            <a:off x="2333625" y="285750"/>
            <a:ext cx="1002083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EC7475-0E06-67CC-1E3B-5D6DB22D0F34}"/>
              </a:ext>
            </a:extLst>
          </p:cNvPr>
          <p:cNvSpPr/>
          <p:nvPr/>
        </p:nvSpPr>
        <p:spPr>
          <a:xfrm>
            <a:off x="333375" y="285750"/>
            <a:ext cx="14573250" cy="800100"/>
          </a:xfrm>
          <a:prstGeom prst="roundRect">
            <a:avLst>
              <a:gd name="adj" fmla="val 317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1D17BA-A609-8A39-020D-F64CC2DF363A}"/>
              </a:ext>
            </a:extLst>
          </p:cNvPr>
          <p:cNvSpPr/>
          <p:nvPr/>
        </p:nvSpPr>
        <p:spPr>
          <a:xfrm>
            <a:off x="331470" y="658726"/>
            <a:ext cx="1458468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A48056-E21A-1002-F7C6-414B93265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6" t="22913" r="2870" b="38504"/>
          <a:stretch/>
        </p:blipFill>
        <p:spPr>
          <a:xfrm>
            <a:off x="2333624" y="1085851"/>
            <a:ext cx="12573000" cy="30289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7B8079-8D78-3771-1B01-F50678CC2451}"/>
              </a:ext>
            </a:extLst>
          </p:cNvPr>
          <p:cNvSpPr/>
          <p:nvPr/>
        </p:nvSpPr>
        <p:spPr>
          <a:xfrm>
            <a:off x="2343150" y="1085850"/>
            <a:ext cx="12573000" cy="3028973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E25BDB-8437-7788-8512-790263120C78}"/>
              </a:ext>
            </a:extLst>
          </p:cNvPr>
          <p:cNvSpPr/>
          <p:nvPr/>
        </p:nvSpPr>
        <p:spPr>
          <a:xfrm>
            <a:off x="3006090" y="4602076"/>
            <a:ext cx="3314700" cy="34290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C8FDDB-6CA2-8A90-F8DB-F5BFFBE3E09B}"/>
              </a:ext>
            </a:extLst>
          </p:cNvPr>
          <p:cNvSpPr/>
          <p:nvPr/>
        </p:nvSpPr>
        <p:spPr>
          <a:xfrm>
            <a:off x="6960870" y="4602076"/>
            <a:ext cx="3314700" cy="34290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B7525C4-C71E-092F-75ED-050776E7DE6F}"/>
              </a:ext>
            </a:extLst>
          </p:cNvPr>
          <p:cNvSpPr/>
          <p:nvPr/>
        </p:nvSpPr>
        <p:spPr>
          <a:xfrm>
            <a:off x="10915650" y="4602076"/>
            <a:ext cx="3314700" cy="34290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B3E3A-8761-2AC5-3143-F2BD1D0B184E}"/>
              </a:ext>
            </a:extLst>
          </p:cNvPr>
          <p:cNvSpPr txBox="1"/>
          <p:nvPr/>
        </p:nvSpPr>
        <p:spPr>
          <a:xfrm>
            <a:off x="4083218" y="5384131"/>
            <a:ext cx="1541546" cy="831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13" dirty="0"/>
              <a:t>My Version which had a line showing at right-hand side of box. I fixed it by moving some things and changing their size/</a:t>
            </a:r>
            <a:endParaRPr lang="en-US" sz="281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9DEC9E-E3C1-24FF-49CE-3F2D3A4D2EB2}"/>
              </a:ext>
            </a:extLst>
          </p:cNvPr>
          <p:cNvSpPr/>
          <p:nvPr/>
        </p:nvSpPr>
        <p:spPr>
          <a:xfrm>
            <a:off x="190500" y="190500"/>
            <a:ext cx="15236190" cy="8572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</p:spTree>
    <p:extLst>
      <p:ext uri="{BB962C8B-B14F-4D97-AF65-F5344CB8AC3E}">
        <p14:creationId xmlns:p14="http://schemas.microsoft.com/office/powerpoint/2010/main" val="1637881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5B0C63-FF48-B62E-0245-F440F62773EE}"/>
              </a:ext>
            </a:extLst>
          </p:cNvPr>
          <p:cNvCxnSpPr/>
          <p:nvPr/>
        </p:nvCxnSpPr>
        <p:spPr>
          <a:xfrm flipV="1">
            <a:off x="4328863" y="6229172"/>
            <a:ext cx="0" cy="1563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F6D760-A550-ED60-D866-F791287B56F9}"/>
              </a:ext>
            </a:extLst>
          </p:cNvPr>
          <p:cNvSpPr txBox="1"/>
          <p:nvPr/>
        </p:nvSpPr>
        <p:spPr>
          <a:xfrm>
            <a:off x="4853145" y="7389157"/>
            <a:ext cx="5533711" cy="95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13" dirty="0"/>
              <a:t>My Logo!</a:t>
            </a:r>
          </a:p>
          <a:p>
            <a:r>
              <a:rPr lang="en-GB" sz="2813" dirty="0"/>
              <a:t>This is White &amp; Gold Text Version</a:t>
            </a:r>
            <a:endParaRPr lang="en-US" sz="2813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4F9DAB5-0AFD-986E-F3DE-33068EF73A5C}"/>
              </a:ext>
            </a:extLst>
          </p:cNvPr>
          <p:cNvGrpSpPr/>
          <p:nvPr/>
        </p:nvGrpSpPr>
        <p:grpSpPr>
          <a:xfrm>
            <a:off x="3482579" y="3263126"/>
            <a:ext cx="9250917" cy="2170569"/>
            <a:chOff x="2786063" y="2610501"/>
            <a:chExt cx="7400733" cy="1736455"/>
          </a:xfrm>
        </p:grpSpPr>
        <p:grpSp>
          <p:nvGrpSpPr>
            <p:cNvPr id="15" name="Graphic 5">
              <a:extLst>
                <a:ext uri="{FF2B5EF4-FFF2-40B4-BE49-F238E27FC236}">
                  <a16:creationId xmlns:a16="http://schemas.microsoft.com/office/drawing/2014/main" id="{A80E2894-365D-6A3F-7571-DD756ACEA221}"/>
                </a:ext>
              </a:extLst>
            </p:cNvPr>
            <p:cNvGrpSpPr/>
            <p:nvPr/>
          </p:nvGrpSpPr>
          <p:grpSpPr>
            <a:xfrm>
              <a:off x="4802506" y="2610501"/>
              <a:ext cx="5384290" cy="1736455"/>
              <a:chOff x="4134754" y="2502217"/>
              <a:chExt cx="5384290" cy="173645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C6EF1C-CF01-7E89-D864-897EC59D9921}"/>
                  </a:ext>
                </a:extLst>
              </p:cNvPr>
              <p:cNvSpPr txBox="1"/>
              <p:nvPr/>
            </p:nvSpPr>
            <p:spPr>
              <a:xfrm>
                <a:off x="4196171" y="2502217"/>
                <a:ext cx="2527871" cy="1031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7781" b="1" dirty="0">
                    <a:ln/>
                    <a:solidFill>
                      <a:srgbClr val="FFFFFF"/>
                    </a:solidFill>
                    <a:latin typeface="Bahnschrift Light SemiCondensed"/>
                    <a:sym typeface="Bahnschrift Light SemiCondensed"/>
                    <a:rtl val="0"/>
                  </a:rPr>
                  <a:t>Andrew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6E134F-4C84-6FFF-9E87-4E455AFCB47A}"/>
                  </a:ext>
                </a:extLst>
              </p:cNvPr>
              <p:cNvSpPr txBox="1"/>
              <p:nvPr/>
            </p:nvSpPr>
            <p:spPr>
              <a:xfrm>
                <a:off x="6750081" y="2502217"/>
                <a:ext cx="2768963" cy="1031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7781" b="1">
                    <a:ln/>
                    <a:solidFill>
                      <a:srgbClr val="FFC000"/>
                    </a:solidFill>
                    <a:latin typeface="Bahnschrift Light SemiCondensed"/>
                    <a:sym typeface="Bahnschrift Light SemiCondensed"/>
                    <a:rtl val="0"/>
                  </a:rPr>
                  <a:t>Hubbard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8FD5AA-38D0-7C55-F9AD-5E08ED09CF40}"/>
                  </a:ext>
                </a:extLst>
              </p:cNvPr>
              <p:cNvSpPr txBox="1"/>
              <p:nvPr/>
            </p:nvSpPr>
            <p:spPr>
              <a:xfrm>
                <a:off x="4134754" y="3426142"/>
                <a:ext cx="2258567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6000" dirty="0">
                    <a:ln/>
                    <a:solidFill>
                      <a:srgbClr val="FFC000"/>
                    </a:solidFill>
                    <a:latin typeface="Bahnschrift Light Condensed"/>
                    <a:sym typeface="Bahnschrift Light Condensed"/>
                    <a:rtl val="0"/>
                  </a:rPr>
                  <a:t>Power BI  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CE602F-E4A2-9CC8-8660-6C2C24D8E924}"/>
                  </a:ext>
                </a:extLst>
              </p:cNvPr>
              <p:cNvSpPr txBox="1"/>
              <p:nvPr/>
            </p:nvSpPr>
            <p:spPr>
              <a:xfrm>
                <a:off x="6284823" y="3426142"/>
                <a:ext cx="1710981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6000">
                    <a:ln/>
                    <a:solidFill>
                      <a:srgbClr val="FFFFFF"/>
                    </a:solidFill>
                    <a:latin typeface="Bahnschrift Light Condensed"/>
                    <a:sym typeface="Bahnschrift Light Condensed"/>
                    <a:rtl val="0"/>
                  </a:rPr>
                  <a:t>Reports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384570F-007E-5573-C941-E31C2ADF73BC}"/>
                </a:ext>
              </a:extLst>
            </p:cNvPr>
            <p:cNvGrpSpPr/>
            <p:nvPr/>
          </p:nvGrpSpPr>
          <p:grpSpPr>
            <a:xfrm>
              <a:off x="2786063" y="2838114"/>
              <a:ext cx="2145672" cy="1369205"/>
              <a:chOff x="2546982" y="1136582"/>
              <a:chExt cx="2406859" cy="1548806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FE97DF9-D0CD-B67A-F3FC-22C4CBA420BC}"/>
                  </a:ext>
                </a:extLst>
              </p:cNvPr>
              <p:cNvSpPr/>
              <p:nvPr/>
            </p:nvSpPr>
            <p:spPr>
              <a:xfrm rot="2577139">
                <a:off x="3910737" y="1909107"/>
                <a:ext cx="1043104" cy="776281"/>
              </a:xfrm>
              <a:custGeom>
                <a:avLst/>
                <a:gdLst>
                  <a:gd name="connsiteX0" fmla="*/ 198879 w 1037043"/>
                  <a:gd name="connsiteY0" fmla="*/ 206576 h 791262"/>
                  <a:gd name="connsiteX1" fmla="*/ 185016 w 1037043"/>
                  <a:gd name="connsiteY1" fmla="*/ 611963 h 791262"/>
                  <a:gd name="connsiteX2" fmla="*/ 589722 w 1037043"/>
                  <a:gd name="connsiteY2" fmla="*/ 584685 h 791262"/>
                  <a:gd name="connsiteX3" fmla="*/ 603585 w 1037043"/>
                  <a:gd name="connsiteY3" fmla="*/ 179298 h 791262"/>
                  <a:gd name="connsiteX4" fmla="*/ 198879 w 1037043"/>
                  <a:gd name="connsiteY4" fmla="*/ 206576 h 791262"/>
                  <a:gd name="connsiteX5" fmla="*/ 125197 w 1037043"/>
                  <a:gd name="connsiteY5" fmla="*/ 135294 h 791262"/>
                  <a:gd name="connsiteX6" fmla="*/ 682496 w 1037043"/>
                  <a:gd name="connsiteY6" fmla="*/ 97731 h 791262"/>
                  <a:gd name="connsiteX7" fmla="*/ 783735 w 1037043"/>
                  <a:gd name="connsiteY7" fmla="*/ 294165 h 791262"/>
                  <a:gd name="connsiteX8" fmla="*/ 785183 w 1037043"/>
                  <a:gd name="connsiteY8" fmla="*/ 317554 h 791262"/>
                  <a:gd name="connsiteX9" fmla="*/ 1037043 w 1037043"/>
                  <a:gd name="connsiteY9" fmla="*/ 317554 h 791262"/>
                  <a:gd name="connsiteX10" fmla="*/ 1037043 w 1037043"/>
                  <a:gd name="connsiteY10" fmla="*/ 476762 h 791262"/>
                  <a:gd name="connsiteX11" fmla="*/ 768284 w 1037043"/>
                  <a:gd name="connsiteY11" fmla="*/ 476762 h 791262"/>
                  <a:gd name="connsiteX12" fmla="*/ 754437 w 1037043"/>
                  <a:gd name="connsiteY12" fmla="*/ 519554 h 791262"/>
                  <a:gd name="connsiteX13" fmla="*/ 663406 w 1037043"/>
                  <a:gd name="connsiteY13" fmla="*/ 655968 h 791262"/>
                  <a:gd name="connsiteX14" fmla="*/ 106107 w 1037043"/>
                  <a:gd name="connsiteY14" fmla="*/ 693531 h 791262"/>
                  <a:gd name="connsiteX15" fmla="*/ 125197 w 1037043"/>
                  <a:gd name="connsiteY15" fmla="*/ 135294 h 791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37043" h="791262">
                    <a:moveTo>
                      <a:pt x="198879" y="206576"/>
                    </a:moveTo>
                    <a:cubicBezTo>
                      <a:pt x="83294" y="326053"/>
                      <a:pt x="77088" y="507551"/>
                      <a:pt x="185016" y="611963"/>
                    </a:cubicBezTo>
                    <a:cubicBezTo>
                      <a:pt x="292945" y="716375"/>
                      <a:pt x="474137" y="704163"/>
                      <a:pt x="589722" y="584685"/>
                    </a:cubicBezTo>
                    <a:cubicBezTo>
                      <a:pt x="705307" y="465208"/>
                      <a:pt x="711514" y="283710"/>
                      <a:pt x="603585" y="179298"/>
                    </a:cubicBezTo>
                    <a:cubicBezTo>
                      <a:pt x="495657" y="74886"/>
                      <a:pt x="314464" y="87098"/>
                      <a:pt x="198879" y="206576"/>
                    </a:cubicBezTo>
                    <a:close/>
                    <a:moveTo>
                      <a:pt x="125197" y="135294"/>
                    </a:moveTo>
                    <a:cubicBezTo>
                      <a:pt x="284362" y="-29231"/>
                      <a:pt x="533873" y="-46049"/>
                      <a:pt x="682496" y="97731"/>
                    </a:cubicBezTo>
                    <a:cubicBezTo>
                      <a:pt x="738229" y="151649"/>
                      <a:pt x="771861" y="220494"/>
                      <a:pt x="783735" y="294165"/>
                    </a:cubicBezTo>
                    <a:lnTo>
                      <a:pt x="785183" y="317554"/>
                    </a:lnTo>
                    <a:lnTo>
                      <a:pt x="1037043" y="317554"/>
                    </a:lnTo>
                    <a:lnTo>
                      <a:pt x="1037043" y="476762"/>
                    </a:lnTo>
                    <a:lnTo>
                      <a:pt x="768284" y="476762"/>
                    </a:lnTo>
                    <a:lnTo>
                      <a:pt x="754437" y="519554"/>
                    </a:lnTo>
                    <a:cubicBezTo>
                      <a:pt x="733575" y="568368"/>
                      <a:pt x="703197" y="614837"/>
                      <a:pt x="663406" y="655968"/>
                    </a:cubicBezTo>
                    <a:cubicBezTo>
                      <a:pt x="504241" y="820494"/>
                      <a:pt x="254729" y="837311"/>
                      <a:pt x="106107" y="693531"/>
                    </a:cubicBezTo>
                    <a:cubicBezTo>
                      <a:pt x="-42515" y="549751"/>
                      <a:pt x="-33968" y="299820"/>
                      <a:pt x="125197" y="13529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13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E8E7902-447B-70F6-0012-C1303B2CE5F1}"/>
                  </a:ext>
                </a:extLst>
              </p:cNvPr>
              <p:cNvSpPr/>
              <p:nvPr/>
            </p:nvSpPr>
            <p:spPr>
              <a:xfrm>
                <a:off x="2546982" y="1136582"/>
                <a:ext cx="1954696" cy="1212301"/>
              </a:xfrm>
              <a:custGeom>
                <a:avLst/>
                <a:gdLst>
                  <a:gd name="connsiteX0" fmla="*/ 1111743 w 1954696"/>
                  <a:gd name="connsiteY0" fmla="*/ 896480 h 1212301"/>
                  <a:gd name="connsiteX1" fmla="*/ 1348452 w 1954696"/>
                  <a:gd name="connsiteY1" fmla="*/ 896480 h 1212301"/>
                  <a:gd name="connsiteX2" fmla="*/ 1334849 w 1954696"/>
                  <a:gd name="connsiteY2" fmla="*/ 921542 h 1212301"/>
                  <a:gd name="connsiteX3" fmla="*/ 1325044 w 1954696"/>
                  <a:gd name="connsiteY3" fmla="*/ 953129 h 1212301"/>
                  <a:gd name="connsiteX4" fmla="*/ 1111743 w 1954696"/>
                  <a:gd name="connsiteY4" fmla="*/ 953129 h 1212301"/>
                  <a:gd name="connsiteX5" fmla="*/ 1111743 w 1954696"/>
                  <a:gd name="connsiteY5" fmla="*/ 752023 h 1212301"/>
                  <a:gd name="connsiteX6" fmla="*/ 1454337 w 1954696"/>
                  <a:gd name="connsiteY6" fmla="*/ 752023 h 1212301"/>
                  <a:gd name="connsiteX7" fmla="*/ 1442629 w 1954696"/>
                  <a:gd name="connsiteY7" fmla="*/ 761683 h 1212301"/>
                  <a:gd name="connsiteX8" fmla="*/ 1403859 w 1954696"/>
                  <a:gd name="connsiteY8" fmla="*/ 808673 h 1212301"/>
                  <a:gd name="connsiteX9" fmla="*/ 1111743 w 1954696"/>
                  <a:gd name="connsiteY9" fmla="*/ 808673 h 1212301"/>
                  <a:gd name="connsiteX10" fmla="*/ 625057 w 1954696"/>
                  <a:gd name="connsiteY10" fmla="*/ 682627 h 1212301"/>
                  <a:gd name="connsiteX11" fmla="*/ 895438 w 1954696"/>
                  <a:gd name="connsiteY11" fmla="*/ 686876 h 1212301"/>
                  <a:gd name="connsiteX12" fmla="*/ 768200 w 1954696"/>
                  <a:gd name="connsiteY12" fmla="*/ 900728 h 1212301"/>
                  <a:gd name="connsiteX13" fmla="*/ 1464829 w 1954696"/>
                  <a:gd name="connsiteY13" fmla="*/ 495684 h 1212301"/>
                  <a:gd name="connsiteX14" fmla="*/ 1553895 w 1954696"/>
                  <a:gd name="connsiteY14" fmla="*/ 495684 h 1212301"/>
                  <a:gd name="connsiteX15" fmla="*/ 1561848 w 1954696"/>
                  <a:gd name="connsiteY15" fmla="*/ 502765 h 1212301"/>
                  <a:gd name="connsiteX16" fmla="*/ 1561848 w 1954696"/>
                  <a:gd name="connsiteY16" fmla="*/ 658551 h 1212301"/>
                  <a:gd name="connsiteX17" fmla="*/ 1553895 w 1954696"/>
                  <a:gd name="connsiteY17" fmla="*/ 665633 h 1212301"/>
                  <a:gd name="connsiteX18" fmla="*/ 1464829 w 1954696"/>
                  <a:gd name="connsiteY18" fmla="*/ 665633 h 1212301"/>
                  <a:gd name="connsiteX19" fmla="*/ 1456876 w 1954696"/>
                  <a:gd name="connsiteY19" fmla="*/ 658551 h 1212301"/>
                  <a:gd name="connsiteX20" fmla="*/ 1456876 w 1954696"/>
                  <a:gd name="connsiteY20" fmla="*/ 502765 h 1212301"/>
                  <a:gd name="connsiteX21" fmla="*/ 1464829 w 1954696"/>
                  <a:gd name="connsiteY21" fmla="*/ 495684 h 1212301"/>
                  <a:gd name="connsiteX22" fmla="*/ 1121286 w 1954696"/>
                  <a:gd name="connsiteY22" fmla="*/ 400796 h 1212301"/>
                  <a:gd name="connsiteX23" fmla="*/ 1210353 w 1954696"/>
                  <a:gd name="connsiteY23" fmla="*/ 400796 h 1212301"/>
                  <a:gd name="connsiteX24" fmla="*/ 1218305 w 1954696"/>
                  <a:gd name="connsiteY24" fmla="*/ 407877 h 1212301"/>
                  <a:gd name="connsiteX25" fmla="*/ 1218305 w 1954696"/>
                  <a:gd name="connsiteY25" fmla="*/ 659968 h 1212301"/>
                  <a:gd name="connsiteX26" fmla="*/ 1210353 w 1954696"/>
                  <a:gd name="connsiteY26" fmla="*/ 667049 h 1212301"/>
                  <a:gd name="connsiteX27" fmla="*/ 1121286 w 1954696"/>
                  <a:gd name="connsiteY27" fmla="*/ 667049 h 1212301"/>
                  <a:gd name="connsiteX28" fmla="*/ 1113334 w 1954696"/>
                  <a:gd name="connsiteY28" fmla="*/ 659968 h 1212301"/>
                  <a:gd name="connsiteX29" fmla="*/ 1113334 w 1954696"/>
                  <a:gd name="connsiteY29" fmla="*/ 407877 h 1212301"/>
                  <a:gd name="connsiteX30" fmla="*/ 1121286 w 1954696"/>
                  <a:gd name="connsiteY30" fmla="*/ 400796 h 1212301"/>
                  <a:gd name="connsiteX31" fmla="*/ 558257 w 1954696"/>
                  <a:gd name="connsiteY31" fmla="*/ 393715 h 1212301"/>
                  <a:gd name="connsiteX32" fmla="*/ 570981 w 1954696"/>
                  <a:gd name="connsiteY32" fmla="*/ 668465 h 1212301"/>
                  <a:gd name="connsiteX33" fmla="*/ 725257 w 1954696"/>
                  <a:gd name="connsiteY33" fmla="*/ 906393 h 1212301"/>
                  <a:gd name="connsiteX34" fmla="*/ 570981 w 1954696"/>
                  <a:gd name="connsiteY34" fmla="*/ 943216 h 1212301"/>
                  <a:gd name="connsiteX35" fmla="*/ 262429 w 1954696"/>
                  <a:gd name="connsiteY35" fmla="*/ 668465 h 1212301"/>
                  <a:gd name="connsiteX36" fmla="*/ 558257 w 1954696"/>
                  <a:gd name="connsiteY36" fmla="*/ 393715 h 1212301"/>
                  <a:gd name="connsiteX37" fmla="*/ 633010 w 1954696"/>
                  <a:gd name="connsiteY37" fmla="*/ 378136 h 1212301"/>
                  <a:gd name="connsiteX38" fmla="*/ 636191 w 1954696"/>
                  <a:gd name="connsiteY38" fmla="*/ 624562 h 1212301"/>
                  <a:gd name="connsiteX39" fmla="*/ 911343 w 1954696"/>
                  <a:gd name="connsiteY39" fmla="*/ 631643 h 1212301"/>
                  <a:gd name="connsiteX40" fmla="*/ 741162 w 1954696"/>
                  <a:gd name="connsiteY40" fmla="*/ 407877 h 1212301"/>
                  <a:gd name="connsiteX41" fmla="*/ 680724 w 1954696"/>
                  <a:gd name="connsiteY41" fmla="*/ 386633 h 1212301"/>
                  <a:gd name="connsiteX42" fmla="*/ 633010 w 1954696"/>
                  <a:gd name="connsiteY42" fmla="*/ 378136 h 1212301"/>
                  <a:gd name="connsiteX43" fmla="*/ 1293057 w 1954696"/>
                  <a:gd name="connsiteY43" fmla="*/ 346979 h 1212301"/>
                  <a:gd name="connsiteX44" fmla="*/ 1382124 w 1954696"/>
                  <a:gd name="connsiteY44" fmla="*/ 346979 h 1212301"/>
                  <a:gd name="connsiteX45" fmla="*/ 1390076 w 1954696"/>
                  <a:gd name="connsiteY45" fmla="*/ 354060 h 1212301"/>
                  <a:gd name="connsiteX46" fmla="*/ 1390076 w 1954696"/>
                  <a:gd name="connsiteY46" fmla="*/ 659968 h 1212301"/>
                  <a:gd name="connsiteX47" fmla="*/ 1382124 w 1954696"/>
                  <a:gd name="connsiteY47" fmla="*/ 667049 h 1212301"/>
                  <a:gd name="connsiteX48" fmla="*/ 1293057 w 1954696"/>
                  <a:gd name="connsiteY48" fmla="*/ 667049 h 1212301"/>
                  <a:gd name="connsiteX49" fmla="*/ 1285105 w 1954696"/>
                  <a:gd name="connsiteY49" fmla="*/ 659968 h 1212301"/>
                  <a:gd name="connsiteX50" fmla="*/ 1285105 w 1954696"/>
                  <a:gd name="connsiteY50" fmla="*/ 354060 h 1212301"/>
                  <a:gd name="connsiteX51" fmla="*/ 1293057 w 1954696"/>
                  <a:gd name="connsiteY51" fmla="*/ 346979 h 1212301"/>
                  <a:gd name="connsiteX52" fmla="*/ 594838 w 1954696"/>
                  <a:gd name="connsiteY52" fmla="*/ 342730 h 1212301"/>
                  <a:gd name="connsiteX53" fmla="*/ 615514 w 1954696"/>
                  <a:gd name="connsiteY53" fmla="*/ 344146 h 1212301"/>
                  <a:gd name="connsiteX54" fmla="*/ 690267 w 1954696"/>
                  <a:gd name="connsiteY54" fmla="*/ 355476 h 1212301"/>
                  <a:gd name="connsiteX55" fmla="*/ 758657 w 1954696"/>
                  <a:gd name="connsiteY55" fmla="*/ 379552 h 1212301"/>
                  <a:gd name="connsiteX56" fmla="*/ 951105 w 1954696"/>
                  <a:gd name="connsiteY56" fmla="*/ 648638 h 1212301"/>
                  <a:gd name="connsiteX57" fmla="*/ 952695 w 1954696"/>
                  <a:gd name="connsiteY57" fmla="*/ 667049 h 1212301"/>
                  <a:gd name="connsiteX58" fmla="*/ 932019 w 1954696"/>
                  <a:gd name="connsiteY58" fmla="*/ 667049 h 1212301"/>
                  <a:gd name="connsiteX59" fmla="*/ 618695 w 1954696"/>
                  <a:gd name="connsiteY59" fmla="*/ 658551 h 1212301"/>
                  <a:gd name="connsiteX60" fmla="*/ 601200 w 1954696"/>
                  <a:gd name="connsiteY60" fmla="*/ 658551 h 1212301"/>
                  <a:gd name="connsiteX61" fmla="*/ 598019 w 1954696"/>
                  <a:gd name="connsiteY61" fmla="*/ 641557 h 1212301"/>
                  <a:gd name="connsiteX62" fmla="*/ 594838 w 1954696"/>
                  <a:gd name="connsiteY62" fmla="*/ 361141 h 1212301"/>
                  <a:gd name="connsiteX63" fmla="*/ 119286 w 1954696"/>
                  <a:gd name="connsiteY63" fmla="*/ 0 h 1212301"/>
                  <a:gd name="connsiteX64" fmla="*/ 1835410 w 1954696"/>
                  <a:gd name="connsiteY64" fmla="*/ 0 h 1212301"/>
                  <a:gd name="connsiteX65" fmla="*/ 1954696 w 1954696"/>
                  <a:gd name="connsiteY65" fmla="*/ 106218 h 1212301"/>
                  <a:gd name="connsiteX66" fmla="*/ 1954696 w 1954696"/>
                  <a:gd name="connsiteY66" fmla="*/ 641700 h 1212301"/>
                  <a:gd name="connsiteX67" fmla="*/ 1899603 w 1954696"/>
                  <a:gd name="connsiteY67" fmla="*/ 624599 h 1212301"/>
                  <a:gd name="connsiteX68" fmla="*/ 1838591 w 1954696"/>
                  <a:gd name="connsiteY68" fmla="*/ 618448 h 1212301"/>
                  <a:gd name="connsiteX69" fmla="*/ 1838591 w 1954696"/>
                  <a:gd name="connsiteY69" fmla="*/ 199690 h 1212301"/>
                  <a:gd name="connsiteX70" fmla="*/ 114514 w 1954696"/>
                  <a:gd name="connsiteY70" fmla="*/ 199690 h 1212301"/>
                  <a:gd name="connsiteX71" fmla="*/ 114514 w 1954696"/>
                  <a:gd name="connsiteY71" fmla="*/ 1111748 h 1212301"/>
                  <a:gd name="connsiteX72" fmla="*/ 1295887 w 1954696"/>
                  <a:gd name="connsiteY72" fmla="*/ 1111748 h 1212301"/>
                  <a:gd name="connsiteX73" fmla="*/ 1295327 w 1954696"/>
                  <a:gd name="connsiteY73" fmla="*/ 1117301 h 1212301"/>
                  <a:gd name="connsiteX74" fmla="*/ 1304904 w 1954696"/>
                  <a:gd name="connsiteY74" fmla="*/ 1212301 h 1212301"/>
                  <a:gd name="connsiteX75" fmla="*/ 119286 w 1954696"/>
                  <a:gd name="connsiteY75" fmla="*/ 1212301 h 1212301"/>
                  <a:gd name="connsiteX76" fmla="*/ 0 w 1954696"/>
                  <a:gd name="connsiteY76" fmla="*/ 1106083 h 1212301"/>
                  <a:gd name="connsiteX77" fmla="*/ 0 w 1954696"/>
                  <a:gd name="connsiteY77" fmla="*/ 106218 h 1212301"/>
                  <a:gd name="connsiteX78" fmla="*/ 119286 w 1954696"/>
                  <a:gd name="connsiteY78" fmla="*/ 0 h 1212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954696" h="1212301">
                    <a:moveTo>
                      <a:pt x="1111743" y="896480"/>
                    </a:moveTo>
                    <a:lnTo>
                      <a:pt x="1348452" y="896480"/>
                    </a:lnTo>
                    <a:lnTo>
                      <a:pt x="1334849" y="921542"/>
                    </a:lnTo>
                    <a:lnTo>
                      <a:pt x="1325044" y="953129"/>
                    </a:lnTo>
                    <a:lnTo>
                      <a:pt x="1111743" y="953129"/>
                    </a:lnTo>
                    <a:close/>
                    <a:moveTo>
                      <a:pt x="1111743" y="752023"/>
                    </a:moveTo>
                    <a:lnTo>
                      <a:pt x="1454337" y="752023"/>
                    </a:lnTo>
                    <a:lnTo>
                      <a:pt x="1442629" y="761683"/>
                    </a:lnTo>
                    <a:lnTo>
                      <a:pt x="1403859" y="808673"/>
                    </a:lnTo>
                    <a:lnTo>
                      <a:pt x="1111743" y="808673"/>
                    </a:lnTo>
                    <a:close/>
                    <a:moveTo>
                      <a:pt x="625057" y="682627"/>
                    </a:moveTo>
                    <a:lnTo>
                      <a:pt x="895438" y="686876"/>
                    </a:lnTo>
                    <a:cubicBezTo>
                      <a:pt x="895438" y="773267"/>
                      <a:pt x="847724" y="852576"/>
                      <a:pt x="768200" y="900728"/>
                    </a:cubicBezTo>
                    <a:close/>
                    <a:moveTo>
                      <a:pt x="1464829" y="495684"/>
                    </a:moveTo>
                    <a:lnTo>
                      <a:pt x="1553895" y="495684"/>
                    </a:lnTo>
                    <a:cubicBezTo>
                      <a:pt x="1558667" y="495684"/>
                      <a:pt x="1561848" y="498516"/>
                      <a:pt x="1561848" y="502765"/>
                    </a:cubicBezTo>
                    <a:lnTo>
                      <a:pt x="1561848" y="658551"/>
                    </a:lnTo>
                    <a:cubicBezTo>
                      <a:pt x="1561848" y="662800"/>
                      <a:pt x="1558667" y="665633"/>
                      <a:pt x="1553895" y="665633"/>
                    </a:cubicBezTo>
                    <a:lnTo>
                      <a:pt x="1464829" y="665633"/>
                    </a:lnTo>
                    <a:cubicBezTo>
                      <a:pt x="1460057" y="665633"/>
                      <a:pt x="1456876" y="662800"/>
                      <a:pt x="1456876" y="658551"/>
                    </a:cubicBezTo>
                    <a:lnTo>
                      <a:pt x="1456876" y="502765"/>
                    </a:lnTo>
                    <a:cubicBezTo>
                      <a:pt x="1456876" y="499933"/>
                      <a:pt x="1460057" y="495684"/>
                      <a:pt x="1464829" y="495684"/>
                    </a:cubicBezTo>
                    <a:close/>
                    <a:moveTo>
                      <a:pt x="1121286" y="400796"/>
                    </a:moveTo>
                    <a:lnTo>
                      <a:pt x="1210353" y="400796"/>
                    </a:lnTo>
                    <a:cubicBezTo>
                      <a:pt x="1215124" y="400796"/>
                      <a:pt x="1218305" y="403628"/>
                      <a:pt x="1218305" y="407877"/>
                    </a:cubicBezTo>
                    <a:lnTo>
                      <a:pt x="1218305" y="659968"/>
                    </a:lnTo>
                    <a:cubicBezTo>
                      <a:pt x="1218305" y="664216"/>
                      <a:pt x="1215124" y="667049"/>
                      <a:pt x="1210353" y="667049"/>
                    </a:cubicBezTo>
                    <a:lnTo>
                      <a:pt x="1121286" y="667049"/>
                    </a:lnTo>
                    <a:cubicBezTo>
                      <a:pt x="1116514" y="667049"/>
                      <a:pt x="1113334" y="664216"/>
                      <a:pt x="1113334" y="659968"/>
                    </a:cubicBezTo>
                    <a:lnTo>
                      <a:pt x="1113334" y="407877"/>
                    </a:lnTo>
                    <a:cubicBezTo>
                      <a:pt x="1111743" y="403628"/>
                      <a:pt x="1116514" y="400796"/>
                      <a:pt x="1121286" y="400796"/>
                    </a:cubicBezTo>
                    <a:close/>
                    <a:moveTo>
                      <a:pt x="558257" y="393715"/>
                    </a:moveTo>
                    <a:lnTo>
                      <a:pt x="570981" y="668465"/>
                    </a:lnTo>
                    <a:lnTo>
                      <a:pt x="725257" y="906393"/>
                    </a:lnTo>
                    <a:cubicBezTo>
                      <a:pt x="677543" y="930469"/>
                      <a:pt x="625057" y="943216"/>
                      <a:pt x="570981" y="943216"/>
                    </a:cubicBezTo>
                    <a:cubicBezTo>
                      <a:pt x="400800" y="943216"/>
                      <a:pt x="262429" y="820003"/>
                      <a:pt x="262429" y="668465"/>
                    </a:cubicBezTo>
                    <a:cubicBezTo>
                      <a:pt x="262429" y="521176"/>
                      <a:pt x="392848" y="399380"/>
                      <a:pt x="558257" y="393715"/>
                    </a:cubicBezTo>
                    <a:close/>
                    <a:moveTo>
                      <a:pt x="633010" y="378136"/>
                    </a:moveTo>
                    <a:lnTo>
                      <a:pt x="636191" y="624562"/>
                    </a:lnTo>
                    <a:lnTo>
                      <a:pt x="911343" y="631643"/>
                    </a:lnTo>
                    <a:cubicBezTo>
                      <a:pt x="900210" y="535339"/>
                      <a:pt x="833410" y="451780"/>
                      <a:pt x="741162" y="407877"/>
                    </a:cubicBezTo>
                    <a:cubicBezTo>
                      <a:pt x="722076" y="399380"/>
                      <a:pt x="701400" y="392298"/>
                      <a:pt x="680724" y="386633"/>
                    </a:cubicBezTo>
                    <a:cubicBezTo>
                      <a:pt x="663229" y="383801"/>
                      <a:pt x="648914" y="380968"/>
                      <a:pt x="633010" y="378136"/>
                    </a:cubicBezTo>
                    <a:close/>
                    <a:moveTo>
                      <a:pt x="1293057" y="346979"/>
                    </a:moveTo>
                    <a:lnTo>
                      <a:pt x="1382124" y="346979"/>
                    </a:lnTo>
                    <a:cubicBezTo>
                      <a:pt x="1386895" y="346979"/>
                      <a:pt x="1390076" y="349811"/>
                      <a:pt x="1390076" y="354060"/>
                    </a:cubicBezTo>
                    <a:lnTo>
                      <a:pt x="1390076" y="659968"/>
                    </a:lnTo>
                    <a:cubicBezTo>
                      <a:pt x="1390076" y="664216"/>
                      <a:pt x="1386895" y="667049"/>
                      <a:pt x="1382124" y="667049"/>
                    </a:cubicBezTo>
                    <a:lnTo>
                      <a:pt x="1293057" y="667049"/>
                    </a:lnTo>
                    <a:cubicBezTo>
                      <a:pt x="1288286" y="667049"/>
                      <a:pt x="1285105" y="664216"/>
                      <a:pt x="1285105" y="659968"/>
                    </a:cubicBezTo>
                    <a:lnTo>
                      <a:pt x="1285105" y="354060"/>
                    </a:lnTo>
                    <a:cubicBezTo>
                      <a:pt x="1285105" y="349811"/>
                      <a:pt x="1288286" y="346979"/>
                      <a:pt x="1293057" y="346979"/>
                    </a:cubicBezTo>
                    <a:close/>
                    <a:moveTo>
                      <a:pt x="594838" y="342730"/>
                    </a:moveTo>
                    <a:lnTo>
                      <a:pt x="615514" y="344146"/>
                    </a:lnTo>
                    <a:cubicBezTo>
                      <a:pt x="640962" y="345562"/>
                      <a:pt x="666410" y="349811"/>
                      <a:pt x="690267" y="355476"/>
                    </a:cubicBezTo>
                    <a:cubicBezTo>
                      <a:pt x="714124" y="361141"/>
                      <a:pt x="736391" y="369639"/>
                      <a:pt x="758657" y="379552"/>
                    </a:cubicBezTo>
                    <a:cubicBezTo>
                      <a:pt x="868400" y="430537"/>
                      <a:pt x="944743" y="532506"/>
                      <a:pt x="951105" y="648638"/>
                    </a:cubicBezTo>
                    <a:lnTo>
                      <a:pt x="952695" y="667049"/>
                    </a:lnTo>
                    <a:lnTo>
                      <a:pt x="932019" y="667049"/>
                    </a:lnTo>
                    <a:lnTo>
                      <a:pt x="618695" y="658551"/>
                    </a:lnTo>
                    <a:lnTo>
                      <a:pt x="601200" y="658551"/>
                    </a:lnTo>
                    <a:lnTo>
                      <a:pt x="598019" y="641557"/>
                    </a:lnTo>
                    <a:lnTo>
                      <a:pt x="594838" y="361141"/>
                    </a:lnTo>
                    <a:close/>
                    <a:moveTo>
                      <a:pt x="119286" y="0"/>
                    </a:moveTo>
                    <a:lnTo>
                      <a:pt x="1835410" y="0"/>
                    </a:lnTo>
                    <a:cubicBezTo>
                      <a:pt x="1900619" y="0"/>
                      <a:pt x="1954696" y="48152"/>
                      <a:pt x="1954696" y="106218"/>
                    </a:cubicBezTo>
                    <a:lnTo>
                      <a:pt x="1954696" y="641700"/>
                    </a:lnTo>
                    <a:lnTo>
                      <a:pt x="1899603" y="624599"/>
                    </a:lnTo>
                    <a:lnTo>
                      <a:pt x="1838591" y="618448"/>
                    </a:lnTo>
                    <a:lnTo>
                      <a:pt x="1838591" y="199690"/>
                    </a:lnTo>
                    <a:lnTo>
                      <a:pt x="114514" y="199690"/>
                    </a:lnTo>
                    <a:lnTo>
                      <a:pt x="114514" y="1111748"/>
                    </a:lnTo>
                    <a:lnTo>
                      <a:pt x="1295887" y="1111748"/>
                    </a:lnTo>
                    <a:lnTo>
                      <a:pt x="1295327" y="1117301"/>
                    </a:lnTo>
                    <a:lnTo>
                      <a:pt x="1304904" y="1212301"/>
                    </a:lnTo>
                    <a:lnTo>
                      <a:pt x="119286" y="1212301"/>
                    </a:lnTo>
                    <a:cubicBezTo>
                      <a:pt x="54076" y="1212301"/>
                      <a:pt x="0" y="1164149"/>
                      <a:pt x="0" y="1106083"/>
                    </a:cubicBezTo>
                    <a:lnTo>
                      <a:pt x="0" y="106218"/>
                    </a:lnTo>
                    <a:cubicBezTo>
                      <a:pt x="0" y="48152"/>
                      <a:pt x="54076" y="0"/>
                      <a:pt x="11928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13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348FF9-1F07-BEF1-5ED3-EF21F89B1EC7}"/>
              </a:ext>
            </a:extLst>
          </p:cNvPr>
          <p:cNvGrpSpPr/>
          <p:nvPr/>
        </p:nvGrpSpPr>
        <p:grpSpPr>
          <a:xfrm>
            <a:off x="6883564" y="627008"/>
            <a:ext cx="2682090" cy="1711506"/>
            <a:chOff x="5506851" y="501606"/>
            <a:chExt cx="2145672" cy="1369205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6B5EF49-BC5F-1AF2-E742-711603B67F2C}"/>
                </a:ext>
              </a:extLst>
            </p:cNvPr>
            <p:cNvSpPr/>
            <p:nvPr/>
          </p:nvSpPr>
          <p:spPr>
            <a:xfrm rot="2577139">
              <a:off x="6722614" y="1184548"/>
              <a:ext cx="929909" cy="686263"/>
            </a:xfrm>
            <a:custGeom>
              <a:avLst/>
              <a:gdLst>
                <a:gd name="connsiteX0" fmla="*/ 198879 w 1037043"/>
                <a:gd name="connsiteY0" fmla="*/ 206576 h 791262"/>
                <a:gd name="connsiteX1" fmla="*/ 185016 w 1037043"/>
                <a:gd name="connsiteY1" fmla="*/ 611963 h 791262"/>
                <a:gd name="connsiteX2" fmla="*/ 589722 w 1037043"/>
                <a:gd name="connsiteY2" fmla="*/ 584685 h 791262"/>
                <a:gd name="connsiteX3" fmla="*/ 603585 w 1037043"/>
                <a:gd name="connsiteY3" fmla="*/ 179298 h 791262"/>
                <a:gd name="connsiteX4" fmla="*/ 198879 w 1037043"/>
                <a:gd name="connsiteY4" fmla="*/ 206576 h 791262"/>
                <a:gd name="connsiteX5" fmla="*/ 125197 w 1037043"/>
                <a:gd name="connsiteY5" fmla="*/ 135294 h 791262"/>
                <a:gd name="connsiteX6" fmla="*/ 682496 w 1037043"/>
                <a:gd name="connsiteY6" fmla="*/ 97731 h 791262"/>
                <a:gd name="connsiteX7" fmla="*/ 783735 w 1037043"/>
                <a:gd name="connsiteY7" fmla="*/ 294165 h 791262"/>
                <a:gd name="connsiteX8" fmla="*/ 785183 w 1037043"/>
                <a:gd name="connsiteY8" fmla="*/ 317554 h 791262"/>
                <a:gd name="connsiteX9" fmla="*/ 1037043 w 1037043"/>
                <a:gd name="connsiteY9" fmla="*/ 317554 h 791262"/>
                <a:gd name="connsiteX10" fmla="*/ 1037043 w 1037043"/>
                <a:gd name="connsiteY10" fmla="*/ 476762 h 791262"/>
                <a:gd name="connsiteX11" fmla="*/ 768284 w 1037043"/>
                <a:gd name="connsiteY11" fmla="*/ 476762 h 791262"/>
                <a:gd name="connsiteX12" fmla="*/ 754437 w 1037043"/>
                <a:gd name="connsiteY12" fmla="*/ 519554 h 791262"/>
                <a:gd name="connsiteX13" fmla="*/ 663406 w 1037043"/>
                <a:gd name="connsiteY13" fmla="*/ 655968 h 791262"/>
                <a:gd name="connsiteX14" fmla="*/ 106107 w 1037043"/>
                <a:gd name="connsiteY14" fmla="*/ 693531 h 791262"/>
                <a:gd name="connsiteX15" fmla="*/ 125197 w 1037043"/>
                <a:gd name="connsiteY15" fmla="*/ 135294 h 79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7043" h="791262">
                  <a:moveTo>
                    <a:pt x="198879" y="206576"/>
                  </a:moveTo>
                  <a:cubicBezTo>
                    <a:pt x="83294" y="326053"/>
                    <a:pt x="77088" y="507551"/>
                    <a:pt x="185016" y="611963"/>
                  </a:cubicBezTo>
                  <a:cubicBezTo>
                    <a:pt x="292945" y="716375"/>
                    <a:pt x="474137" y="704163"/>
                    <a:pt x="589722" y="584685"/>
                  </a:cubicBezTo>
                  <a:cubicBezTo>
                    <a:pt x="705307" y="465208"/>
                    <a:pt x="711514" y="283710"/>
                    <a:pt x="603585" y="179298"/>
                  </a:cubicBezTo>
                  <a:cubicBezTo>
                    <a:pt x="495657" y="74886"/>
                    <a:pt x="314464" y="87098"/>
                    <a:pt x="198879" y="206576"/>
                  </a:cubicBezTo>
                  <a:close/>
                  <a:moveTo>
                    <a:pt x="125197" y="135294"/>
                  </a:moveTo>
                  <a:cubicBezTo>
                    <a:pt x="284362" y="-29231"/>
                    <a:pt x="533873" y="-46049"/>
                    <a:pt x="682496" y="97731"/>
                  </a:cubicBezTo>
                  <a:cubicBezTo>
                    <a:pt x="738229" y="151649"/>
                    <a:pt x="771861" y="220494"/>
                    <a:pt x="783735" y="294165"/>
                  </a:cubicBezTo>
                  <a:lnTo>
                    <a:pt x="785183" y="317554"/>
                  </a:lnTo>
                  <a:lnTo>
                    <a:pt x="1037043" y="317554"/>
                  </a:lnTo>
                  <a:lnTo>
                    <a:pt x="1037043" y="476762"/>
                  </a:lnTo>
                  <a:lnTo>
                    <a:pt x="768284" y="476762"/>
                  </a:lnTo>
                  <a:lnTo>
                    <a:pt x="754437" y="519554"/>
                  </a:lnTo>
                  <a:cubicBezTo>
                    <a:pt x="733575" y="568368"/>
                    <a:pt x="703197" y="614837"/>
                    <a:pt x="663406" y="655968"/>
                  </a:cubicBezTo>
                  <a:cubicBezTo>
                    <a:pt x="504241" y="820494"/>
                    <a:pt x="254729" y="837311"/>
                    <a:pt x="106107" y="693531"/>
                  </a:cubicBezTo>
                  <a:cubicBezTo>
                    <a:pt x="-42515" y="549751"/>
                    <a:pt x="-33968" y="299820"/>
                    <a:pt x="125197" y="13529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813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A520F2B-1526-7AFC-33B2-728F537C2E77}"/>
                </a:ext>
              </a:extLst>
            </p:cNvPr>
            <p:cNvSpPr/>
            <p:nvPr/>
          </p:nvSpPr>
          <p:spPr>
            <a:xfrm>
              <a:off x="5506851" y="501606"/>
              <a:ext cx="1742577" cy="1071721"/>
            </a:xfrm>
            <a:custGeom>
              <a:avLst/>
              <a:gdLst>
                <a:gd name="connsiteX0" fmla="*/ 1111743 w 1954696"/>
                <a:gd name="connsiteY0" fmla="*/ 896480 h 1212301"/>
                <a:gd name="connsiteX1" fmla="*/ 1348452 w 1954696"/>
                <a:gd name="connsiteY1" fmla="*/ 896480 h 1212301"/>
                <a:gd name="connsiteX2" fmla="*/ 1334849 w 1954696"/>
                <a:gd name="connsiteY2" fmla="*/ 921542 h 1212301"/>
                <a:gd name="connsiteX3" fmla="*/ 1325044 w 1954696"/>
                <a:gd name="connsiteY3" fmla="*/ 953129 h 1212301"/>
                <a:gd name="connsiteX4" fmla="*/ 1111743 w 1954696"/>
                <a:gd name="connsiteY4" fmla="*/ 953129 h 1212301"/>
                <a:gd name="connsiteX5" fmla="*/ 1111743 w 1954696"/>
                <a:gd name="connsiteY5" fmla="*/ 752023 h 1212301"/>
                <a:gd name="connsiteX6" fmla="*/ 1454337 w 1954696"/>
                <a:gd name="connsiteY6" fmla="*/ 752023 h 1212301"/>
                <a:gd name="connsiteX7" fmla="*/ 1442629 w 1954696"/>
                <a:gd name="connsiteY7" fmla="*/ 761683 h 1212301"/>
                <a:gd name="connsiteX8" fmla="*/ 1403859 w 1954696"/>
                <a:gd name="connsiteY8" fmla="*/ 808673 h 1212301"/>
                <a:gd name="connsiteX9" fmla="*/ 1111743 w 1954696"/>
                <a:gd name="connsiteY9" fmla="*/ 808673 h 1212301"/>
                <a:gd name="connsiteX10" fmla="*/ 625057 w 1954696"/>
                <a:gd name="connsiteY10" fmla="*/ 682627 h 1212301"/>
                <a:gd name="connsiteX11" fmla="*/ 895438 w 1954696"/>
                <a:gd name="connsiteY11" fmla="*/ 686876 h 1212301"/>
                <a:gd name="connsiteX12" fmla="*/ 768200 w 1954696"/>
                <a:gd name="connsiteY12" fmla="*/ 900728 h 1212301"/>
                <a:gd name="connsiteX13" fmla="*/ 1464829 w 1954696"/>
                <a:gd name="connsiteY13" fmla="*/ 495684 h 1212301"/>
                <a:gd name="connsiteX14" fmla="*/ 1553895 w 1954696"/>
                <a:gd name="connsiteY14" fmla="*/ 495684 h 1212301"/>
                <a:gd name="connsiteX15" fmla="*/ 1561848 w 1954696"/>
                <a:gd name="connsiteY15" fmla="*/ 502765 h 1212301"/>
                <a:gd name="connsiteX16" fmla="*/ 1561848 w 1954696"/>
                <a:gd name="connsiteY16" fmla="*/ 658551 h 1212301"/>
                <a:gd name="connsiteX17" fmla="*/ 1553895 w 1954696"/>
                <a:gd name="connsiteY17" fmla="*/ 665633 h 1212301"/>
                <a:gd name="connsiteX18" fmla="*/ 1464829 w 1954696"/>
                <a:gd name="connsiteY18" fmla="*/ 665633 h 1212301"/>
                <a:gd name="connsiteX19" fmla="*/ 1456876 w 1954696"/>
                <a:gd name="connsiteY19" fmla="*/ 658551 h 1212301"/>
                <a:gd name="connsiteX20" fmla="*/ 1456876 w 1954696"/>
                <a:gd name="connsiteY20" fmla="*/ 502765 h 1212301"/>
                <a:gd name="connsiteX21" fmla="*/ 1464829 w 1954696"/>
                <a:gd name="connsiteY21" fmla="*/ 495684 h 1212301"/>
                <a:gd name="connsiteX22" fmla="*/ 1121286 w 1954696"/>
                <a:gd name="connsiteY22" fmla="*/ 400796 h 1212301"/>
                <a:gd name="connsiteX23" fmla="*/ 1210353 w 1954696"/>
                <a:gd name="connsiteY23" fmla="*/ 400796 h 1212301"/>
                <a:gd name="connsiteX24" fmla="*/ 1218305 w 1954696"/>
                <a:gd name="connsiteY24" fmla="*/ 407877 h 1212301"/>
                <a:gd name="connsiteX25" fmla="*/ 1218305 w 1954696"/>
                <a:gd name="connsiteY25" fmla="*/ 659968 h 1212301"/>
                <a:gd name="connsiteX26" fmla="*/ 1210353 w 1954696"/>
                <a:gd name="connsiteY26" fmla="*/ 667049 h 1212301"/>
                <a:gd name="connsiteX27" fmla="*/ 1121286 w 1954696"/>
                <a:gd name="connsiteY27" fmla="*/ 667049 h 1212301"/>
                <a:gd name="connsiteX28" fmla="*/ 1113334 w 1954696"/>
                <a:gd name="connsiteY28" fmla="*/ 659968 h 1212301"/>
                <a:gd name="connsiteX29" fmla="*/ 1113334 w 1954696"/>
                <a:gd name="connsiteY29" fmla="*/ 407877 h 1212301"/>
                <a:gd name="connsiteX30" fmla="*/ 1121286 w 1954696"/>
                <a:gd name="connsiteY30" fmla="*/ 400796 h 1212301"/>
                <a:gd name="connsiteX31" fmla="*/ 558257 w 1954696"/>
                <a:gd name="connsiteY31" fmla="*/ 393715 h 1212301"/>
                <a:gd name="connsiteX32" fmla="*/ 570981 w 1954696"/>
                <a:gd name="connsiteY32" fmla="*/ 668465 h 1212301"/>
                <a:gd name="connsiteX33" fmla="*/ 725257 w 1954696"/>
                <a:gd name="connsiteY33" fmla="*/ 906393 h 1212301"/>
                <a:gd name="connsiteX34" fmla="*/ 570981 w 1954696"/>
                <a:gd name="connsiteY34" fmla="*/ 943216 h 1212301"/>
                <a:gd name="connsiteX35" fmla="*/ 262429 w 1954696"/>
                <a:gd name="connsiteY35" fmla="*/ 668465 h 1212301"/>
                <a:gd name="connsiteX36" fmla="*/ 558257 w 1954696"/>
                <a:gd name="connsiteY36" fmla="*/ 393715 h 1212301"/>
                <a:gd name="connsiteX37" fmla="*/ 633010 w 1954696"/>
                <a:gd name="connsiteY37" fmla="*/ 378136 h 1212301"/>
                <a:gd name="connsiteX38" fmla="*/ 636191 w 1954696"/>
                <a:gd name="connsiteY38" fmla="*/ 624562 h 1212301"/>
                <a:gd name="connsiteX39" fmla="*/ 911343 w 1954696"/>
                <a:gd name="connsiteY39" fmla="*/ 631643 h 1212301"/>
                <a:gd name="connsiteX40" fmla="*/ 741162 w 1954696"/>
                <a:gd name="connsiteY40" fmla="*/ 407877 h 1212301"/>
                <a:gd name="connsiteX41" fmla="*/ 680724 w 1954696"/>
                <a:gd name="connsiteY41" fmla="*/ 386633 h 1212301"/>
                <a:gd name="connsiteX42" fmla="*/ 633010 w 1954696"/>
                <a:gd name="connsiteY42" fmla="*/ 378136 h 1212301"/>
                <a:gd name="connsiteX43" fmla="*/ 1293057 w 1954696"/>
                <a:gd name="connsiteY43" fmla="*/ 346979 h 1212301"/>
                <a:gd name="connsiteX44" fmla="*/ 1382124 w 1954696"/>
                <a:gd name="connsiteY44" fmla="*/ 346979 h 1212301"/>
                <a:gd name="connsiteX45" fmla="*/ 1390076 w 1954696"/>
                <a:gd name="connsiteY45" fmla="*/ 354060 h 1212301"/>
                <a:gd name="connsiteX46" fmla="*/ 1390076 w 1954696"/>
                <a:gd name="connsiteY46" fmla="*/ 659968 h 1212301"/>
                <a:gd name="connsiteX47" fmla="*/ 1382124 w 1954696"/>
                <a:gd name="connsiteY47" fmla="*/ 667049 h 1212301"/>
                <a:gd name="connsiteX48" fmla="*/ 1293057 w 1954696"/>
                <a:gd name="connsiteY48" fmla="*/ 667049 h 1212301"/>
                <a:gd name="connsiteX49" fmla="*/ 1285105 w 1954696"/>
                <a:gd name="connsiteY49" fmla="*/ 659968 h 1212301"/>
                <a:gd name="connsiteX50" fmla="*/ 1285105 w 1954696"/>
                <a:gd name="connsiteY50" fmla="*/ 354060 h 1212301"/>
                <a:gd name="connsiteX51" fmla="*/ 1293057 w 1954696"/>
                <a:gd name="connsiteY51" fmla="*/ 346979 h 1212301"/>
                <a:gd name="connsiteX52" fmla="*/ 594838 w 1954696"/>
                <a:gd name="connsiteY52" fmla="*/ 342730 h 1212301"/>
                <a:gd name="connsiteX53" fmla="*/ 615514 w 1954696"/>
                <a:gd name="connsiteY53" fmla="*/ 344146 h 1212301"/>
                <a:gd name="connsiteX54" fmla="*/ 690267 w 1954696"/>
                <a:gd name="connsiteY54" fmla="*/ 355476 h 1212301"/>
                <a:gd name="connsiteX55" fmla="*/ 758657 w 1954696"/>
                <a:gd name="connsiteY55" fmla="*/ 379552 h 1212301"/>
                <a:gd name="connsiteX56" fmla="*/ 951105 w 1954696"/>
                <a:gd name="connsiteY56" fmla="*/ 648638 h 1212301"/>
                <a:gd name="connsiteX57" fmla="*/ 952695 w 1954696"/>
                <a:gd name="connsiteY57" fmla="*/ 667049 h 1212301"/>
                <a:gd name="connsiteX58" fmla="*/ 932019 w 1954696"/>
                <a:gd name="connsiteY58" fmla="*/ 667049 h 1212301"/>
                <a:gd name="connsiteX59" fmla="*/ 618695 w 1954696"/>
                <a:gd name="connsiteY59" fmla="*/ 658551 h 1212301"/>
                <a:gd name="connsiteX60" fmla="*/ 601200 w 1954696"/>
                <a:gd name="connsiteY60" fmla="*/ 658551 h 1212301"/>
                <a:gd name="connsiteX61" fmla="*/ 598019 w 1954696"/>
                <a:gd name="connsiteY61" fmla="*/ 641557 h 1212301"/>
                <a:gd name="connsiteX62" fmla="*/ 594838 w 1954696"/>
                <a:gd name="connsiteY62" fmla="*/ 361141 h 1212301"/>
                <a:gd name="connsiteX63" fmla="*/ 119286 w 1954696"/>
                <a:gd name="connsiteY63" fmla="*/ 0 h 1212301"/>
                <a:gd name="connsiteX64" fmla="*/ 1835410 w 1954696"/>
                <a:gd name="connsiteY64" fmla="*/ 0 h 1212301"/>
                <a:gd name="connsiteX65" fmla="*/ 1954696 w 1954696"/>
                <a:gd name="connsiteY65" fmla="*/ 106218 h 1212301"/>
                <a:gd name="connsiteX66" fmla="*/ 1954696 w 1954696"/>
                <a:gd name="connsiteY66" fmla="*/ 641700 h 1212301"/>
                <a:gd name="connsiteX67" fmla="*/ 1899603 w 1954696"/>
                <a:gd name="connsiteY67" fmla="*/ 624599 h 1212301"/>
                <a:gd name="connsiteX68" fmla="*/ 1838591 w 1954696"/>
                <a:gd name="connsiteY68" fmla="*/ 618448 h 1212301"/>
                <a:gd name="connsiteX69" fmla="*/ 1838591 w 1954696"/>
                <a:gd name="connsiteY69" fmla="*/ 199690 h 1212301"/>
                <a:gd name="connsiteX70" fmla="*/ 114514 w 1954696"/>
                <a:gd name="connsiteY70" fmla="*/ 199690 h 1212301"/>
                <a:gd name="connsiteX71" fmla="*/ 114514 w 1954696"/>
                <a:gd name="connsiteY71" fmla="*/ 1111748 h 1212301"/>
                <a:gd name="connsiteX72" fmla="*/ 1295887 w 1954696"/>
                <a:gd name="connsiteY72" fmla="*/ 1111748 h 1212301"/>
                <a:gd name="connsiteX73" fmla="*/ 1295327 w 1954696"/>
                <a:gd name="connsiteY73" fmla="*/ 1117301 h 1212301"/>
                <a:gd name="connsiteX74" fmla="*/ 1304904 w 1954696"/>
                <a:gd name="connsiteY74" fmla="*/ 1212301 h 1212301"/>
                <a:gd name="connsiteX75" fmla="*/ 119286 w 1954696"/>
                <a:gd name="connsiteY75" fmla="*/ 1212301 h 1212301"/>
                <a:gd name="connsiteX76" fmla="*/ 0 w 1954696"/>
                <a:gd name="connsiteY76" fmla="*/ 1106083 h 1212301"/>
                <a:gd name="connsiteX77" fmla="*/ 0 w 1954696"/>
                <a:gd name="connsiteY77" fmla="*/ 106218 h 1212301"/>
                <a:gd name="connsiteX78" fmla="*/ 119286 w 1954696"/>
                <a:gd name="connsiteY78" fmla="*/ 0 h 121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954696" h="1212301">
                  <a:moveTo>
                    <a:pt x="1111743" y="896480"/>
                  </a:moveTo>
                  <a:lnTo>
                    <a:pt x="1348452" y="896480"/>
                  </a:lnTo>
                  <a:lnTo>
                    <a:pt x="1334849" y="921542"/>
                  </a:lnTo>
                  <a:lnTo>
                    <a:pt x="1325044" y="953129"/>
                  </a:lnTo>
                  <a:lnTo>
                    <a:pt x="1111743" y="953129"/>
                  </a:lnTo>
                  <a:close/>
                  <a:moveTo>
                    <a:pt x="1111743" y="752023"/>
                  </a:moveTo>
                  <a:lnTo>
                    <a:pt x="1454337" y="752023"/>
                  </a:lnTo>
                  <a:lnTo>
                    <a:pt x="1442629" y="761683"/>
                  </a:lnTo>
                  <a:lnTo>
                    <a:pt x="1403859" y="808673"/>
                  </a:lnTo>
                  <a:lnTo>
                    <a:pt x="1111743" y="808673"/>
                  </a:lnTo>
                  <a:close/>
                  <a:moveTo>
                    <a:pt x="625057" y="682627"/>
                  </a:moveTo>
                  <a:lnTo>
                    <a:pt x="895438" y="686876"/>
                  </a:lnTo>
                  <a:cubicBezTo>
                    <a:pt x="895438" y="773267"/>
                    <a:pt x="847724" y="852576"/>
                    <a:pt x="768200" y="900728"/>
                  </a:cubicBezTo>
                  <a:close/>
                  <a:moveTo>
                    <a:pt x="1464829" y="495684"/>
                  </a:moveTo>
                  <a:lnTo>
                    <a:pt x="1553895" y="495684"/>
                  </a:lnTo>
                  <a:cubicBezTo>
                    <a:pt x="1558667" y="495684"/>
                    <a:pt x="1561848" y="498516"/>
                    <a:pt x="1561848" y="502765"/>
                  </a:cubicBezTo>
                  <a:lnTo>
                    <a:pt x="1561848" y="658551"/>
                  </a:lnTo>
                  <a:cubicBezTo>
                    <a:pt x="1561848" y="662800"/>
                    <a:pt x="1558667" y="665633"/>
                    <a:pt x="1553895" y="665633"/>
                  </a:cubicBezTo>
                  <a:lnTo>
                    <a:pt x="1464829" y="665633"/>
                  </a:lnTo>
                  <a:cubicBezTo>
                    <a:pt x="1460057" y="665633"/>
                    <a:pt x="1456876" y="662800"/>
                    <a:pt x="1456876" y="658551"/>
                  </a:cubicBezTo>
                  <a:lnTo>
                    <a:pt x="1456876" y="502765"/>
                  </a:lnTo>
                  <a:cubicBezTo>
                    <a:pt x="1456876" y="499933"/>
                    <a:pt x="1460057" y="495684"/>
                    <a:pt x="1464829" y="495684"/>
                  </a:cubicBezTo>
                  <a:close/>
                  <a:moveTo>
                    <a:pt x="1121286" y="400796"/>
                  </a:moveTo>
                  <a:lnTo>
                    <a:pt x="1210353" y="400796"/>
                  </a:lnTo>
                  <a:cubicBezTo>
                    <a:pt x="1215124" y="400796"/>
                    <a:pt x="1218305" y="403628"/>
                    <a:pt x="1218305" y="407877"/>
                  </a:cubicBezTo>
                  <a:lnTo>
                    <a:pt x="1218305" y="659968"/>
                  </a:lnTo>
                  <a:cubicBezTo>
                    <a:pt x="1218305" y="664216"/>
                    <a:pt x="1215124" y="667049"/>
                    <a:pt x="1210353" y="667049"/>
                  </a:cubicBezTo>
                  <a:lnTo>
                    <a:pt x="1121286" y="667049"/>
                  </a:lnTo>
                  <a:cubicBezTo>
                    <a:pt x="1116514" y="667049"/>
                    <a:pt x="1113334" y="664216"/>
                    <a:pt x="1113334" y="659968"/>
                  </a:cubicBezTo>
                  <a:lnTo>
                    <a:pt x="1113334" y="407877"/>
                  </a:lnTo>
                  <a:cubicBezTo>
                    <a:pt x="1111743" y="403628"/>
                    <a:pt x="1116514" y="400796"/>
                    <a:pt x="1121286" y="400796"/>
                  </a:cubicBezTo>
                  <a:close/>
                  <a:moveTo>
                    <a:pt x="558257" y="393715"/>
                  </a:moveTo>
                  <a:lnTo>
                    <a:pt x="570981" y="668465"/>
                  </a:lnTo>
                  <a:lnTo>
                    <a:pt x="725257" y="906393"/>
                  </a:lnTo>
                  <a:cubicBezTo>
                    <a:pt x="677543" y="930469"/>
                    <a:pt x="625057" y="943216"/>
                    <a:pt x="570981" y="943216"/>
                  </a:cubicBezTo>
                  <a:cubicBezTo>
                    <a:pt x="400800" y="943216"/>
                    <a:pt x="262429" y="820003"/>
                    <a:pt x="262429" y="668465"/>
                  </a:cubicBezTo>
                  <a:cubicBezTo>
                    <a:pt x="262429" y="521176"/>
                    <a:pt x="392848" y="399380"/>
                    <a:pt x="558257" y="393715"/>
                  </a:cubicBezTo>
                  <a:close/>
                  <a:moveTo>
                    <a:pt x="633010" y="378136"/>
                  </a:moveTo>
                  <a:lnTo>
                    <a:pt x="636191" y="624562"/>
                  </a:lnTo>
                  <a:lnTo>
                    <a:pt x="911343" y="631643"/>
                  </a:lnTo>
                  <a:cubicBezTo>
                    <a:pt x="900210" y="535339"/>
                    <a:pt x="833410" y="451780"/>
                    <a:pt x="741162" y="407877"/>
                  </a:cubicBezTo>
                  <a:cubicBezTo>
                    <a:pt x="722076" y="399380"/>
                    <a:pt x="701400" y="392298"/>
                    <a:pt x="680724" y="386633"/>
                  </a:cubicBezTo>
                  <a:cubicBezTo>
                    <a:pt x="663229" y="383801"/>
                    <a:pt x="648914" y="380968"/>
                    <a:pt x="633010" y="378136"/>
                  </a:cubicBezTo>
                  <a:close/>
                  <a:moveTo>
                    <a:pt x="1293057" y="346979"/>
                  </a:moveTo>
                  <a:lnTo>
                    <a:pt x="1382124" y="346979"/>
                  </a:lnTo>
                  <a:cubicBezTo>
                    <a:pt x="1386895" y="346979"/>
                    <a:pt x="1390076" y="349811"/>
                    <a:pt x="1390076" y="354060"/>
                  </a:cubicBezTo>
                  <a:lnTo>
                    <a:pt x="1390076" y="659968"/>
                  </a:lnTo>
                  <a:cubicBezTo>
                    <a:pt x="1390076" y="664216"/>
                    <a:pt x="1386895" y="667049"/>
                    <a:pt x="1382124" y="667049"/>
                  </a:cubicBezTo>
                  <a:lnTo>
                    <a:pt x="1293057" y="667049"/>
                  </a:lnTo>
                  <a:cubicBezTo>
                    <a:pt x="1288286" y="667049"/>
                    <a:pt x="1285105" y="664216"/>
                    <a:pt x="1285105" y="659968"/>
                  </a:cubicBezTo>
                  <a:lnTo>
                    <a:pt x="1285105" y="354060"/>
                  </a:lnTo>
                  <a:cubicBezTo>
                    <a:pt x="1285105" y="349811"/>
                    <a:pt x="1288286" y="346979"/>
                    <a:pt x="1293057" y="346979"/>
                  </a:cubicBezTo>
                  <a:close/>
                  <a:moveTo>
                    <a:pt x="594838" y="342730"/>
                  </a:moveTo>
                  <a:lnTo>
                    <a:pt x="615514" y="344146"/>
                  </a:lnTo>
                  <a:cubicBezTo>
                    <a:pt x="640962" y="345562"/>
                    <a:pt x="666410" y="349811"/>
                    <a:pt x="690267" y="355476"/>
                  </a:cubicBezTo>
                  <a:cubicBezTo>
                    <a:pt x="714124" y="361141"/>
                    <a:pt x="736391" y="369639"/>
                    <a:pt x="758657" y="379552"/>
                  </a:cubicBezTo>
                  <a:cubicBezTo>
                    <a:pt x="868400" y="430537"/>
                    <a:pt x="944743" y="532506"/>
                    <a:pt x="951105" y="648638"/>
                  </a:cubicBezTo>
                  <a:lnTo>
                    <a:pt x="952695" y="667049"/>
                  </a:lnTo>
                  <a:lnTo>
                    <a:pt x="932019" y="667049"/>
                  </a:lnTo>
                  <a:lnTo>
                    <a:pt x="618695" y="658551"/>
                  </a:lnTo>
                  <a:lnTo>
                    <a:pt x="601200" y="658551"/>
                  </a:lnTo>
                  <a:lnTo>
                    <a:pt x="598019" y="641557"/>
                  </a:lnTo>
                  <a:lnTo>
                    <a:pt x="594838" y="361141"/>
                  </a:lnTo>
                  <a:close/>
                  <a:moveTo>
                    <a:pt x="119286" y="0"/>
                  </a:moveTo>
                  <a:lnTo>
                    <a:pt x="1835410" y="0"/>
                  </a:lnTo>
                  <a:cubicBezTo>
                    <a:pt x="1900619" y="0"/>
                    <a:pt x="1954696" y="48152"/>
                    <a:pt x="1954696" y="106218"/>
                  </a:cubicBezTo>
                  <a:lnTo>
                    <a:pt x="1954696" y="641700"/>
                  </a:lnTo>
                  <a:lnTo>
                    <a:pt x="1899603" y="624599"/>
                  </a:lnTo>
                  <a:lnTo>
                    <a:pt x="1838591" y="618448"/>
                  </a:lnTo>
                  <a:lnTo>
                    <a:pt x="1838591" y="199690"/>
                  </a:lnTo>
                  <a:lnTo>
                    <a:pt x="114514" y="199690"/>
                  </a:lnTo>
                  <a:lnTo>
                    <a:pt x="114514" y="1111748"/>
                  </a:lnTo>
                  <a:lnTo>
                    <a:pt x="1295887" y="1111748"/>
                  </a:lnTo>
                  <a:lnTo>
                    <a:pt x="1295327" y="1117301"/>
                  </a:lnTo>
                  <a:lnTo>
                    <a:pt x="1304904" y="1212301"/>
                  </a:lnTo>
                  <a:lnTo>
                    <a:pt x="119286" y="1212301"/>
                  </a:lnTo>
                  <a:cubicBezTo>
                    <a:pt x="54076" y="1212301"/>
                    <a:pt x="0" y="1164149"/>
                    <a:pt x="0" y="1106083"/>
                  </a:cubicBezTo>
                  <a:lnTo>
                    <a:pt x="0" y="106218"/>
                  </a:lnTo>
                  <a:cubicBezTo>
                    <a:pt x="0" y="48152"/>
                    <a:pt x="54076" y="0"/>
                    <a:pt x="119286" y="0"/>
                  </a:cubicBezTo>
                  <a:close/>
                </a:path>
              </a:pathLst>
            </a:custGeom>
            <a:solidFill>
              <a:schemeClr val="bg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813"/>
            </a:p>
          </p:txBody>
        </p:sp>
      </p:grpSp>
    </p:spTree>
    <p:extLst>
      <p:ext uri="{BB962C8B-B14F-4D97-AF65-F5344CB8AC3E}">
        <p14:creationId xmlns:p14="http://schemas.microsoft.com/office/powerpoint/2010/main" val="1724596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5B0C63-FF48-B62E-0245-F440F62773EE}"/>
              </a:ext>
            </a:extLst>
          </p:cNvPr>
          <p:cNvCxnSpPr/>
          <p:nvPr/>
        </p:nvCxnSpPr>
        <p:spPr>
          <a:xfrm flipV="1">
            <a:off x="4328863" y="6229172"/>
            <a:ext cx="0" cy="1563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F6D760-A550-ED60-D866-F791287B56F9}"/>
              </a:ext>
            </a:extLst>
          </p:cNvPr>
          <p:cNvSpPr txBox="1"/>
          <p:nvPr/>
        </p:nvSpPr>
        <p:spPr>
          <a:xfrm>
            <a:off x="4853145" y="7389157"/>
            <a:ext cx="5533711" cy="95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13" dirty="0"/>
              <a:t>My Logo!</a:t>
            </a:r>
          </a:p>
          <a:p>
            <a:r>
              <a:rPr lang="en-GB" sz="2813" dirty="0"/>
              <a:t>This is White &amp; Gold Text Version</a:t>
            </a:r>
            <a:endParaRPr lang="en-US" sz="2813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4F9DAB5-0AFD-986E-F3DE-33068EF73A5C}"/>
              </a:ext>
            </a:extLst>
          </p:cNvPr>
          <p:cNvGrpSpPr/>
          <p:nvPr/>
        </p:nvGrpSpPr>
        <p:grpSpPr>
          <a:xfrm>
            <a:off x="1268920" y="3302386"/>
            <a:ext cx="12731832" cy="2487091"/>
            <a:chOff x="2786063" y="2610501"/>
            <a:chExt cx="10185465" cy="1989673"/>
          </a:xfrm>
        </p:grpSpPr>
        <p:grpSp>
          <p:nvGrpSpPr>
            <p:cNvPr id="15" name="Graphic 5">
              <a:extLst>
                <a:ext uri="{FF2B5EF4-FFF2-40B4-BE49-F238E27FC236}">
                  <a16:creationId xmlns:a16="http://schemas.microsoft.com/office/drawing/2014/main" id="{A80E2894-365D-6A3F-7571-DD756ACEA221}"/>
                </a:ext>
              </a:extLst>
            </p:cNvPr>
            <p:cNvGrpSpPr/>
            <p:nvPr/>
          </p:nvGrpSpPr>
          <p:grpSpPr>
            <a:xfrm>
              <a:off x="4802506" y="2610501"/>
              <a:ext cx="8169022" cy="1989673"/>
              <a:chOff x="4134754" y="2502217"/>
              <a:chExt cx="8169022" cy="198967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C6EF1C-CF01-7E89-D864-897EC59D9921}"/>
                  </a:ext>
                </a:extLst>
              </p:cNvPr>
              <p:cNvSpPr txBox="1"/>
              <p:nvPr/>
            </p:nvSpPr>
            <p:spPr>
              <a:xfrm>
                <a:off x="4196171" y="2502217"/>
                <a:ext cx="8107605" cy="198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781" b="1" dirty="0">
                    <a:ln/>
                    <a:solidFill>
                      <a:srgbClr val="FFFFFF"/>
                    </a:solidFill>
                    <a:latin typeface="Bahnschrift Light SemiCondensed"/>
                    <a:sym typeface="Bahnschrift Light SemiCondensed"/>
                    <a:rtl val="0"/>
                  </a:rPr>
                  <a:t>Insightful </a:t>
                </a:r>
                <a:r>
                  <a:rPr lang="en-US" sz="7781" b="1" dirty="0">
                    <a:ln/>
                    <a:solidFill>
                      <a:srgbClr val="FFC000"/>
                    </a:solidFill>
                    <a:latin typeface="Bahnschrift Light SemiCondensed"/>
                    <a:sym typeface="Bahnschrift Light SemiCondensed"/>
                    <a:rtl val="0"/>
                  </a:rPr>
                  <a:t>Tech </a:t>
                </a:r>
                <a:r>
                  <a:rPr lang="en-US" sz="7781" b="1" dirty="0">
                    <a:ln/>
                    <a:solidFill>
                      <a:schemeClr val="bg1"/>
                    </a:solidFill>
                    <a:latin typeface="Bahnschrift Light SemiCondensed"/>
                    <a:sym typeface="Bahnschrift Light SemiCondensed"/>
                    <a:rtl val="0"/>
                  </a:rPr>
                  <a:t>Consulting</a:t>
                </a:r>
              </a:p>
              <a:p>
                <a:pPr algn="l"/>
                <a:endParaRPr lang="en-US" sz="7781" b="1" dirty="0">
                  <a:ln/>
                  <a:solidFill>
                    <a:srgbClr val="FFFFFF"/>
                  </a:solidFill>
                  <a:latin typeface="Bahnschrift Light SemiCondensed"/>
                  <a:sym typeface="Bahnschrift Light SemiCondensed"/>
                  <a:rtl val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6E134F-4C84-6FFF-9E87-4E455AFCB47A}"/>
                  </a:ext>
                </a:extLst>
              </p:cNvPr>
              <p:cNvSpPr txBox="1"/>
              <p:nvPr/>
            </p:nvSpPr>
            <p:spPr>
              <a:xfrm>
                <a:off x="7192233" y="2512960"/>
                <a:ext cx="147785" cy="1031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en-US" sz="7781" b="1" dirty="0">
                  <a:ln/>
                  <a:solidFill>
                    <a:schemeClr val="bg1"/>
                  </a:solidFill>
                  <a:latin typeface="Bahnschrift Light SemiCondensed"/>
                  <a:sym typeface="Bahnschrift Light SemiCondensed"/>
                  <a:rtl val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8FD5AA-38D0-7C55-F9AD-5E08ED09CF40}"/>
                  </a:ext>
                </a:extLst>
              </p:cNvPr>
              <p:cNvSpPr txBox="1"/>
              <p:nvPr/>
            </p:nvSpPr>
            <p:spPr>
              <a:xfrm>
                <a:off x="4134754" y="3426142"/>
                <a:ext cx="4194994" cy="812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6000" dirty="0">
                    <a:ln/>
                    <a:solidFill>
                      <a:srgbClr val="FFC000"/>
                    </a:solidFill>
                    <a:latin typeface="Bahnschrift Light Condensed"/>
                    <a:sym typeface="Bahnschrift Light Condensed"/>
                    <a:rtl val="0"/>
                  </a:rPr>
                  <a:t>Power  BI  </a:t>
                </a:r>
                <a:r>
                  <a:rPr lang="en-US" sz="6000" dirty="0">
                    <a:ln/>
                    <a:solidFill>
                      <a:srgbClr val="FFFFFF"/>
                    </a:solidFill>
                    <a:latin typeface="Bahnschrift Light Condensed"/>
                    <a:sym typeface="Bahnschrift Light Condensed"/>
                    <a:rtl val="0"/>
                  </a:rPr>
                  <a:t>Reports</a:t>
                </a:r>
                <a:r>
                  <a:rPr lang="en-US" sz="6000" dirty="0">
                    <a:ln/>
                    <a:solidFill>
                      <a:srgbClr val="FFC000"/>
                    </a:solidFill>
                    <a:latin typeface="Bahnschrift Light Condensed"/>
                    <a:sym typeface="Bahnschrift Light Condensed"/>
                    <a:rtl val="0"/>
                  </a:rPr>
                  <a:t>   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384570F-007E-5573-C941-E31C2ADF73BC}"/>
                </a:ext>
              </a:extLst>
            </p:cNvPr>
            <p:cNvGrpSpPr/>
            <p:nvPr/>
          </p:nvGrpSpPr>
          <p:grpSpPr>
            <a:xfrm>
              <a:off x="2786063" y="2838114"/>
              <a:ext cx="2145672" cy="1369205"/>
              <a:chOff x="2546982" y="1136582"/>
              <a:chExt cx="2406859" cy="1548806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FE97DF9-D0CD-B67A-F3FC-22C4CBA420BC}"/>
                  </a:ext>
                </a:extLst>
              </p:cNvPr>
              <p:cNvSpPr/>
              <p:nvPr/>
            </p:nvSpPr>
            <p:spPr>
              <a:xfrm rot="2577139">
                <a:off x="3910737" y="1909107"/>
                <a:ext cx="1043104" cy="776281"/>
              </a:xfrm>
              <a:custGeom>
                <a:avLst/>
                <a:gdLst>
                  <a:gd name="connsiteX0" fmla="*/ 198879 w 1037043"/>
                  <a:gd name="connsiteY0" fmla="*/ 206576 h 791262"/>
                  <a:gd name="connsiteX1" fmla="*/ 185016 w 1037043"/>
                  <a:gd name="connsiteY1" fmla="*/ 611963 h 791262"/>
                  <a:gd name="connsiteX2" fmla="*/ 589722 w 1037043"/>
                  <a:gd name="connsiteY2" fmla="*/ 584685 h 791262"/>
                  <a:gd name="connsiteX3" fmla="*/ 603585 w 1037043"/>
                  <a:gd name="connsiteY3" fmla="*/ 179298 h 791262"/>
                  <a:gd name="connsiteX4" fmla="*/ 198879 w 1037043"/>
                  <a:gd name="connsiteY4" fmla="*/ 206576 h 791262"/>
                  <a:gd name="connsiteX5" fmla="*/ 125197 w 1037043"/>
                  <a:gd name="connsiteY5" fmla="*/ 135294 h 791262"/>
                  <a:gd name="connsiteX6" fmla="*/ 682496 w 1037043"/>
                  <a:gd name="connsiteY6" fmla="*/ 97731 h 791262"/>
                  <a:gd name="connsiteX7" fmla="*/ 783735 w 1037043"/>
                  <a:gd name="connsiteY7" fmla="*/ 294165 h 791262"/>
                  <a:gd name="connsiteX8" fmla="*/ 785183 w 1037043"/>
                  <a:gd name="connsiteY8" fmla="*/ 317554 h 791262"/>
                  <a:gd name="connsiteX9" fmla="*/ 1037043 w 1037043"/>
                  <a:gd name="connsiteY9" fmla="*/ 317554 h 791262"/>
                  <a:gd name="connsiteX10" fmla="*/ 1037043 w 1037043"/>
                  <a:gd name="connsiteY10" fmla="*/ 476762 h 791262"/>
                  <a:gd name="connsiteX11" fmla="*/ 768284 w 1037043"/>
                  <a:gd name="connsiteY11" fmla="*/ 476762 h 791262"/>
                  <a:gd name="connsiteX12" fmla="*/ 754437 w 1037043"/>
                  <a:gd name="connsiteY12" fmla="*/ 519554 h 791262"/>
                  <a:gd name="connsiteX13" fmla="*/ 663406 w 1037043"/>
                  <a:gd name="connsiteY13" fmla="*/ 655968 h 791262"/>
                  <a:gd name="connsiteX14" fmla="*/ 106107 w 1037043"/>
                  <a:gd name="connsiteY14" fmla="*/ 693531 h 791262"/>
                  <a:gd name="connsiteX15" fmla="*/ 125197 w 1037043"/>
                  <a:gd name="connsiteY15" fmla="*/ 135294 h 791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37043" h="791262">
                    <a:moveTo>
                      <a:pt x="198879" y="206576"/>
                    </a:moveTo>
                    <a:cubicBezTo>
                      <a:pt x="83294" y="326053"/>
                      <a:pt x="77088" y="507551"/>
                      <a:pt x="185016" y="611963"/>
                    </a:cubicBezTo>
                    <a:cubicBezTo>
                      <a:pt x="292945" y="716375"/>
                      <a:pt x="474137" y="704163"/>
                      <a:pt x="589722" y="584685"/>
                    </a:cubicBezTo>
                    <a:cubicBezTo>
                      <a:pt x="705307" y="465208"/>
                      <a:pt x="711514" y="283710"/>
                      <a:pt x="603585" y="179298"/>
                    </a:cubicBezTo>
                    <a:cubicBezTo>
                      <a:pt x="495657" y="74886"/>
                      <a:pt x="314464" y="87098"/>
                      <a:pt x="198879" y="206576"/>
                    </a:cubicBezTo>
                    <a:close/>
                    <a:moveTo>
                      <a:pt x="125197" y="135294"/>
                    </a:moveTo>
                    <a:cubicBezTo>
                      <a:pt x="284362" y="-29231"/>
                      <a:pt x="533873" y="-46049"/>
                      <a:pt x="682496" y="97731"/>
                    </a:cubicBezTo>
                    <a:cubicBezTo>
                      <a:pt x="738229" y="151649"/>
                      <a:pt x="771861" y="220494"/>
                      <a:pt x="783735" y="294165"/>
                    </a:cubicBezTo>
                    <a:lnTo>
                      <a:pt x="785183" y="317554"/>
                    </a:lnTo>
                    <a:lnTo>
                      <a:pt x="1037043" y="317554"/>
                    </a:lnTo>
                    <a:lnTo>
                      <a:pt x="1037043" y="476762"/>
                    </a:lnTo>
                    <a:lnTo>
                      <a:pt x="768284" y="476762"/>
                    </a:lnTo>
                    <a:lnTo>
                      <a:pt x="754437" y="519554"/>
                    </a:lnTo>
                    <a:cubicBezTo>
                      <a:pt x="733575" y="568368"/>
                      <a:pt x="703197" y="614837"/>
                      <a:pt x="663406" y="655968"/>
                    </a:cubicBezTo>
                    <a:cubicBezTo>
                      <a:pt x="504241" y="820494"/>
                      <a:pt x="254729" y="837311"/>
                      <a:pt x="106107" y="693531"/>
                    </a:cubicBezTo>
                    <a:cubicBezTo>
                      <a:pt x="-42515" y="549751"/>
                      <a:pt x="-33968" y="299820"/>
                      <a:pt x="125197" y="13529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813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E8E7902-447B-70F6-0012-C1303B2CE5F1}"/>
                  </a:ext>
                </a:extLst>
              </p:cNvPr>
              <p:cNvSpPr/>
              <p:nvPr/>
            </p:nvSpPr>
            <p:spPr>
              <a:xfrm>
                <a:off x="2546982" y="1136582"/>
                <a:ext cx="1954696" cy="1212301"/>
              </a:xfrm>
              <a:custGeom>
                <a:avLst/>
                <a:gdLst>
                  <a:gd name="connsiteX0" fmla="*/ 1111743 w 1954696"/>
                  <a:gd name="connsiteY0" fmla="*/ 896480 h 1212301"/>
                  <a:gd name="connsiteX1" fmla="*/ 1348452 w 1954696"/>
                  <a:gd name="connsiteY1" fmla="*/ 896480 h 1212301"/>
                  <a:gd name="connsiteX2" fmla="*/ 1334849 w 1954696"/>
                  <a:gd name="connsiteY2" fmla="*/ 921542 h 1212301"/>
                  <a:gd name="connsiteX3" fmla="*/ 1325044 w 1954696"/>
                  <a:gd name="connsiteY3" fmla="*/ 953129 h 1212301"/>
                  <a:gd name="connsiteX4" fmla="*/ 1111743 w 1954696"/>
                  <a:gd name="connsiteY4" fmla="*/ 953129 h 1212301"/>
                  <a:gd name="connsiteX5" fmla="*/ 1111743 w 1954696"/>
                  <a:gd name="connsiteY5" fmla="*/ 752023 h 1212301"/>
                  <a:gd name="connsiteX6" fmla="*/ 1454337 w 1954696"/>
                  <a:gd name="connsiteY6" fmla="*/ 752023 h 1212301"/>
                  <a:gd name="connsiteX7" fmla="*/ 1442629 w 1954696"/>
                  <a:gd name="connsiteY7" fmla="*/ 761683 h 1212301"/>
                  <a:gd name="connsiteX8" fmla="*/ 1403859 w 1954696"/>
                  <a:gd name="connsiteY8" fmla="*/ 808673 h 1212301"/>
                  <a:gd name="connsiteX9" fmla="*/ 1111743 w 1954696"/>
                  <a:gd name="connsiteY9" fmla="*/ 808673 h 1212301"/>
                  <a:gd name="connsiteX10" fmla="*/ 625057 w 1954696"/>
                  <a:gd name="connsiteY10" fmla="*/ 682627 h 1212301"/>
                  <a:gd name="connsiteX11" fmla="*/ 895438 w 1954696"/>
                  <a:gd name="connsiteY11" fmla="*/ 686876 h 1212301"/>
                  <a:gd name="connsiteX12" fmla="*/ 768200 w 1954696"/>
                  <a:gd name="connsiteY12" fmla="*/ 900728 h 1212301"/>
                  <a:gd name="connsiteX13" fmla="*/ 1464829 w 1954696"/>
                  <a:gd name="connsiteY13" fmla="*/ 495684 h 1212301"/>
                  <a:gd name="connsiteX14" fmla="*/ 1553895 w 1954696"/>
                  <a:gd name="connsiteY14" fmla="*/ 495684 h 1212301"/>
                  <a:gd name="connsiteX15" fmla="*/ 1561848 w 1954696"/>
                  <a:gd name="connsiteY15" fmla="*/ 502765 h 1212301"/>
                  <a:gd name="connsiteX16" fmla="*/ 1561848 w 1954696"/>
                  <a:gd name="connsiteY16" fmla="*/ 658551 h 1212301"/>
                  <a:gd name="connsiteX17" fmla="*/ 1553895 w 1954696"/>
                  <a:gd name="connsiteY17" fmla="*/ 665633 h 1212301"/>
                  <a:gd name="connsiteX18" fmla="*/ 1464829 w 1954696"/>
                  <a:gd name="connsiteY18" fmla="*/ 665633 h 1212301"/>
                  <a:gd name="connsiteX19" fmla="*/ 1456876 w 1954696"/>
                  <a:gd name="connsiteY19" fmla="*/ 658551 h 1212301"/>
                  <a:gd name="connsiteX20" fmla="*/ 1456876 w 1954696"/>
                  <a:gd name="connsiteY20" fmla="*/ 502765 h 1212301"/>
                  <a:gd name="connsiteX21" fmla="*/ 1464829 w 1954696"/>
                  <a:gd name="connsiteY21" fmla="*/ 495684 h 1212301"/>
                  <a:gd name="connsiteX22" fmla="*/ 1121286 w 1954696"/>
                  <a:gd name="connsiteY22" fmla="*/ 400796 h 1212301"/>
                  <a:gd name="connsiteX23" fmla="*/ 1210353 w 1954696"/>
                  <a:gd name="connsiteY23" fmla="*/ 400796 h 1212301"/>
                  <a:gd name="connsiteX24" fmla="*/ 1218305 w 1954696"/>
                  <a:gd name="connsiteY24" fmla="*/ 407877 h 1212301"/>
                  <a:gd name="connsiteX25" fmla="*/ 1218305 w 1954696"/>
                  <a:gd name="connsiteY25" fmla="*/ 659968 h 1212301"/>
                  <a:gd name="connsiteX26" fmla="*/ 1210353 w 1954696"/>
                  <a:gd name="connsiteY26" fmla="*/ 667049 h 1212301"/>
                  <a:gd name="connsiteX27" fmla="*/ 1121286 w 1954696"/>
                  <a:gd name="connsiteY27" fmla="*/ 667049 h 1212301"/>
                  <a:gd name="connsiteX28" fmla="*/ 1113334 w 1954696"/>
                  <a:gd name="connsiteY28" fmla="*/ 659968 h 1212301"/>
                  <a:gd name="connsiteX29" fmla="*/ 1113334 w 1954696"/>
                  <a:gd name="connsiteY29" fmla="*/ 407877 h 1212301"/>
                  <a:gd name="connsiteX30" fmla="*/ 1121286 w 1954696"/>
                  <a:gd name="connsiteY30" fmla="*/ 400796 h 1212301"/>
                  <a:gd name="connsiteX31" fmla="*/ 558257 w 1954696"/>
                  <a:gd name="connsiteY31" fmla="*/ 393715 h 1212301"/>
                  <a:gd name="connsiteX32" fmla="*/ 570981 w 1954696"/>
                  <a:gd name="connsiteY32" fmla="*/ 668465 h 1212301"/>
                  <a:gd name="connsiteX33" fmla="*/ 725257 w 1954696"/>
                  <a:gd name="connsiteY33" fmla="*/ 906393 h 1212301"/>
                  <a:gd name="connsiteX34" fmla="*/ 570981 w 1954696"/>
                  <a:gd name="connsiteY34" fmla="*/ 943216 h 1212301"/>
                  <a:gd name="connsiteX35" fmla="*/ 262429 w 1954696"/>
                  <a:gd name="connsiteY35" fmla="*/ 668465 h 1212301"/>
                  <a:gd name="connsiteX36" fmla="*/ 558257 w 1954696"/>
                  <a:gd name="connsiteY36" fmla="*/ 393715 h 1212301"/>
                  <a:gd name="connsiteX37" fmla="*/ 633010 w 1954696"/>
                  <a:gd name="connsiteY37" fmla="*/ 378136 h 1212301"/>
                  <a:gd name="connsiteX38" fmla="*/ 636191 w 1954696"/>
                  <a:gd name="connsiteY38" fmla="*/ 624562 h 1212301"/>
                  <a:gd name="connsiteX39" fmla="*/ 911343 w 1954696"/>
                  <a:gd name="connsiteY39" fmla="*/ 631643 h 1212301"/>
                  <a:gd name="connsiteX40" fmla="*/ 741162 w 1954696"/>
                  <a:gd name="connsiteY40" fmla="*/ 407877 h 1212301"/>
                  <a:gd name="connsiteX41" fmla="*/ 680724 w 1954696"/>
                  <a:gd name="connsiteY41" fmla="*/ 386633 h 1212301"/>
                  <a:gd name="connsiteX42" fmla="*/ 633010 w 1954696"/>
                  <a:gd name="connsiteY42" fmla="*/ 378136 h 1212301"/>
                  <a:gd name="connsiteX43" fmla="*/ 1293057 w 1954696"/>
                  <a:gd name="connsiteY43" fmla="*/ 346979 h 1212301"/>
                  <a:gd name="connsiteX44" fmla="*/ 1382124 w 1954696"/>
                  <a:gd name="connsiteY44" fmla="*/ 346979 h 1212301"/>
                  <a:gd name="connsiteX45" fmla="*/ 1390076 w 1954696"/>
                  <a:gd name="connsiteY45" fmla="*/ 354060 h 1212301"/>
                  <a:gd name="connsiteX46" fmla="*/ 1390076 w 1954696"/>
                  <a:gd name="connsiteY46" fmla="*/ 659968 h 1212301"/>
                  <a:gd name="connsiteX47" fmla="*/ 1382124 w 1954696"/>
                  <a:gd name="connsiteY47" fmla="*/ 667049 h 1212301"/>
                  <a:gd name="connsiteX48" fmla="*/ 1293057 w 1954696"/>
                  <a:gd name="connsiteY48" fmla="*/ 667049 h 1212301"/>
                  <a:gd name="connsiteX49" fmla="*/ 1285105 w 1954696"/>
                  <a:gd name="connsiteY49" fmla="*/ 659968 h 1212301"/>
                  <a:gd name="connsiteX50" fmla="*/ 1285105 w 1954696"/>
                  <a:gd name="connsiteY50" fmla="*/ 354060 h 1212301"/>
                  <a:gd name="connsiteX51" fmla="*/ 1293057 w 1954696"/>
                  <a:gd name="connsiteY51" fmla="*/ 346979 h 1212301"/>
                  <a:gd name="connsiteX52" fmla="*/ 594838 w 1954696"/>
                  <a:gd name="connsiteY52" fmla="*/ 342730 h 1212301"/>
                  <a:gd name="connsiteX53" fmla="*/ 615514 w 1954696"/>
                  <a:gd name="connsiteY53" fmla="*/ 344146 h 1212301"/>
                  <a:gd name="connsiteX54" fmla="*/ 690267 w 1954696"/>
                  <a:gd name="connsiteY54" fmla="*/ 355476 h 1212301"/>
                  <a:gd name="connsiteX55" fmla="*/ 758657 w 1954696"/>
                  <a:gd name="connsiteY55" fmla="*/ 379552 h 1212301"/>
                  <a:gd name="connsiteX56" fmla="*/ 951105 w 1954696"/>
                  <a:gd name="connsiteY56" fmla="*/ 648638 h 1212301"/>
                  <a:gd name="connsiteX57" fmla="*/ 952695 w 1954696"/>
                  <a:gd name="connsiteY57" fmla="*/ 667049 h 1212301"/>
                  <a:gd name="connsiteX58" fmla="*/ 932019 w 1954696"/>
                  <a:gd name="connsiteY58" fmla="*/ 667049 h 1212301"/>
                  <a:gd name="connsiteX59" fmla="*/ 618695 w 1954696"/>
                  <a:gd name="connsiteY59" fmla="*/ 658551 h 1212301"/>
                  <a:gd name="connsiteX60" fmla="*/ 601200 w 1954696"/>
                  <a:gd name="connsiteY60" fmla="*/ 658551 h 1212301"/>
                  <a:gd name="connsiteX61" fmla="*/ 598019 w 1954696"/>
                  <a:gd name="connsiteY61" fmla="*/ 641557 h 1212301"/>
                  <a:gd name="connsiteX62" fmla="*/ 594838 w 1954696"/>
                  <a:gd name="connsiteY62" fmla="*/ 361141 h 1212301"/>
                  <a:gd name="connsiteX63" fmla="*/ 119286 w 1954696"/>
                  <a:gd name="connsiteY63" fmla="*/ 0 h 1212301"/>
                  <a:gd name="connsiteX64" fmla="*/ 1835410 w 1954696"/>
                  <a:gd name="connsiteY64" fmla="*/ 0 h 1212301"/>
                  <a:gd name="connsiteX65" fmla="*/ 1954696 w 1954696"/>
                  <a:gd name="connsiteY65" fmla="*/ 106218 h 1212301"/>
                  <a:gd name="connsiteX66" fmla="*/ 1954696 w 1954696"/>
                  <a:gd name="connsiteY66" fmla="*/ 641700 h 1212301"/>
                  <a:gd name="connsiteX67" fmla="*/ 1899603 w 1954696"/>
                  <a:gd name="connsiteY67" fmla="*/ 624599 h 1212301"/>
                  <a:gd name="connsiteX68" fmla="*/ 1838591 w 1954696"/>
                  <a:gd name="connsiteY68" fmla="*/ 618448 h 1212301"/>
                  <a:gd name="connsiteX69" fmla="*/ 1838591 w 1954696"/>
                  <a:gd name="connsiteY69" fmla="*/ 199690 h 1212301"/>
                  <a:gd name="connsiteX70" fmla="*/ 114514 w 1954696"/>
                  <a:gd name="connsiteY70" fmla="*/ 199690 h 1212301"/>
                  <a:gd name="connsiteX71" fmla="*/ 114514 w 1954696"/>
                  <a:gd name="connsiteY71" fmla="*/ 1111748 h 1212301"/>
                  <a:gd name="connsiteX72" fmla="*/ 1295887 w 1954696"/>
                  <a:gd name="connsiteY72" fmla="*/ 1111748 h 1212301"/>
                  <a:gd name="connsiteX73" fmla="*/ 1295327 w 1954696"/>
                  <a:gd name="connsiteY73" fmla="*/ 1117301 h 1212301"/>
                  <a:gd name="connsiteX74" fmla="*/ 1304904 w 1954696"/>
                  <a:gd name="connsiteY74" fmla="*/ 1212301 h 1212301"/>
                  <a:gd name="connsiteX75" fmla="*/ 119286 w 1954696"/>
                  <a:gd name="connsiteY75" fmla="*/ 1212301 h 1212301"/>
                  <a:gd name="connsiteX76" fmla="*/ 0 w 1954696"/>
                  <a:gd name="connsiteY76" fmla="*/ 1106083 h 1212301"/>
                  <a:gd name="connsiteX77" fmla="*/ 0 w 1954696"/>
                  <a:gd name="connsiteY77" fmla="*/ 106218 h 1212301"/>
                  <a:gd name="connsiteX78" fmla="*/ 119286 w 1954696"/>
                  <a:gd name="connsiteY78" fmla="*/ 0 h 1212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954696" h="1212301">
                    <a:moveTo>
                      <a:pt x="1111743" y="896480"/>
                    </a:moveTo>
                    <a:lnTo>
                      <a:pt x="1348452" y="896480"/>
                    </a:lnTo>
                    <a:lnTo>
                      <a:pt x="1334849" y="921542"/>
                    </a:lnTo>
                    <a:lnTo>
                      <a:pt x="1325044" y="953129"/>
                    </a:lnTo>
                    <a:lnTo>
                      <a:pt x="1111743" y="953129"/>
                    </a:lnTo>
                    <a:close/>
                    <a:moveTo>
                      <a:pt x="1111743" y="752023"/>
                    </a:moveTo>
                    <a:lnTo>
                      <a:pt x="1454337" y="752023"/>
                    </a:lnTo>
                    <a:lnTo>
                      <a:pt x="1442629" y="761683"/>
                    </a:lnTo>
                    <a:lnTo>
                      <a:pt x="1403859" y="808673"/>
                    </a:lnTo>
                    <a:lnTo>
                      <a:pt x="1111743" y="808673"/>
                    </a:lnTo>
                    <a:close/>
                    <a:moveTo>
                      <a:pt x="625057" y="682627"/>
                    </a:moveTo>
                    <a:lnTo>
                      <a:pt x="895438" y="686876"/>
                    </a:lnTo>
                    <a:cubicBezTo>
                      <a:pt x="895438" y="773267"/>
                      <a:pt x="847724" y="852576"/>
                      <a:pt x="768200" y="900728"/>
                    </a:cubicBezTo>
                    <a:close/>
                    <a:moveTo>
                      <a:pt x="1464829" y="495684"/>
                    </a:moveTo>
                    <a:lnTo>
                      <a:pt x="1553895" y="495684"/>
                    </a:lnTo>
                    <a:cubicBezTo>
                      <a:pt x="1558667" y="495684"/>
                      <a:pt x="1561848" y="498516"/>
                      <a:pt x="1561848" y="502765"/>
                    </a:cubicBezTo>
                    <a:lnTo>
                      <a:pt x="1561848" y="658551"/>
                    </a:lnTo>
                    <a:cubicBezTo>
                      <a:pt x="1561848" y="662800"/>
                      <a:pt x="1558667" y="665633"/>
                      <a:pt x="1553895" y="665633"/>
                    </a:cubicBezTo>
                    <a:lnTo>
                      <a:pt x="1464829" y="665633"/>
                    </a:lnTo>
                    <a:cubicBezTo>
                      <a:pt x="1460057" y="665633"/>
                      <a:pt x="1456876" y="662800"/>
                      <a:pt x="1456876" y="658551"/>
                    </a:cubicBezTo>
                    <a:lnTo>
                      <a:pt x="1456876" y="502765"/>
                    </a:lnTo>
                    <a:cubicBezTo>
                      <a:pt x="1456876" y="499933"/>
                      <a:pt x="1460057" y="495684"/>
                      <a:pt x="1464829" y="495684"/>
                    </a:cubicBezTo>
                    <a:close/>
                    <a:moveTo>
                      <a:pt x="1121286" y="400796"/>
                    </a:moveTo>
                    <a:lnTo>
                      <a:pt x="1210353" y="400796"/>
                    </a:lnTo>
                    <a:cubicBezTo>
                      <a:pt x="1215124" y="400796"/>
                      <a:pt x="1218305" y="403628"/>
                      <a:pt x="1218305" y="407877"/>
                    </a:cubicBezTo>
                    <a:lnTo>
                      <a:pt x="1218305" y="659968"/>
                    </a:lnTo>
                    <a:cubicBezTo>
                      <a:pt x="1218305" y="664216"/>
                      <a:pt x="1215124" y="667049"/>
                      <a:pt x="1210353" y="667049"/>
                    </a:cubicBezTo>
                    <a:lnTo>
                      <a:pt x="1121286" y="667049"/>
                    </a:lnTo>
                    <a:cubicBezTo>
                      <a:pt x="1116514" y="667049"/>
                      <a:pt x="1113334" y="664216"/>
                      <a:pt x="1113334" y="659968"/>
                    </a:cubicBezTo>
                    <a:lnTo>
                      <a:pt x="1113334" y="407877"/>
                    </a:lnTo>
                    <a:cubicBezTo>
                      <a:pt x="1111743" y="403628"/>
                      <a:pt x="1116514" y="400796"/>
                      <a:pt x="1121286" y="400796"/>
                    </a:cubicBezTo>
                    <a:close/>
                    <a:moveTo>
                      <a:pt x="558257" y="393715"/>
                    </a:moveTo>
                    <a:lnTo>
                      <a:pt x="570981" y="668465"/>
                    </a:lnTo>
                    <a:lnTo>
                      <a:pt x="725257" y="906393"/>
                    </a:lnTo>
                    <a:cubicBezTo>
                      <a:pt x="677543" y="930469"/>
                      <a:pt x="625057" y="943216"/>
                      <a:pt x="570981" y="943216"/>
                    </a:cubicBezTo>
                    <a:cubicBezTo>
                      <a:pt x="400800" y="943216"/>
                      <a:pt x="262429" y="820003"/>
                      <a:pt x="262429" y="668465"/>
                    </a:cubicBezTo>
                    <a:cubicBezTo>
                      <a:pt x="262429" y="521176"/>
                      <a:pt x="392848" y="399380"/>
                      <a:pt x="558257" y="393715"/>
                    </a:cubicBezTo>
                    <a:close/>
                    <a:moveTo>
                      <a:pt x="633010" y="378136"/>
                    </a:moveTo>
                    <a:lnTo>
                      <a:pt x="636191" y="624562"/>
                    </a:lnTo>
                    <a:lnTo>
                      <a:pt x="911343" y="631643"/>
                    </a:lnTo>
                    <a:cubicBezTo>
                      <a:pt x="900210" y="535339"/>
                      <a:pt x="833410" y="451780"/>
                      <a:pt x="741162" y="407877"/>
                    </a:cubicBezTo>
                    <a:cubicBezTo>
                      <a:pt x="722076" y="399380"/>
                      <a:pt x="701400" y="392298"/>
                      <a:pt x="680724" y="386633"/>
                    </a:cubicBezTo>
                    <a:cubicBezTo>
                      <a:pt x="663229" y="383801"/>
                      <a:pt x="648914" y="380968"/>
                      <a:pt x="633010" y="378136"/>
                    </a:cubicBezTo>
                    <a:close/>
                    <a:moveTo>
                      <a:pt x="1293057" y="346979"/>
                    </a:moveTo>
                    <a:lnTo>
                      <a:pt x="1382124" y="346979"/>
                    </a:lnTo>
                    <a:cubicBezTo>
                      <a:pt x="1386895" y="346979"/>
                      <a:pt x="1390076" y="349811"/>
                      <a:pt x="1390076" y="354060"/>
                    </a:cubicBezTo>
                    <a:lnTo>
                      <a:pt x="1390076" y="659968"/>
                    </a:lnTo>
                    <a:cubicBezTo>
                      <a:pt x="1390076" y="664216"/>
                      <a:pt x="1386895" y="667049"/>
                      <a:pt x="1382124" y="667049"/>
                    </a:cubicBezTo>
                    <a:lnTo>
                      <a:pt x="1293057" y="667049"/>
                    </a:lnTo>
                    <a:cubicBezTo>
                      <a:pt x="1288286" y="667049"/>
                      <a:pt x="1285105" y="664216"/>
                      <a:pt x="1285105" y="659968"/>
                    </a:cubicBezTo>
                    <a:lnTo>
                      <a:pt x="1285105" y="354060"/>
                    </a:lnTo>
                    <a:cubicBezTo>
                      <a:pt x="1285105" y="349811"/>
                      <a:pt x="1288286" y="346979"/>
                      <a:pt x="1293057" y="346979"/>
                    </a:cubicBezTo>
                    <a:close/>
                    <a:moveTo>
                      <a:pt x="594838" y="342730"/>
                    </a:moveTo>
                    <a:lnTo>
                      <a:pt x="615514" y="344146"/>
                    </a:lnTo>
                    <a:cubicBezTo>
                      <a:pt x="640962" y="345562"/>
                      <a:pt x="666410" y="349811"/>
                      <a:pt x="690267" y="355476"/>
                    </a:cubicBezTo>
                    <a:cubicBezTo>
                      <a:pt x="714124" y="361141"/>
                      <a:pt x="736391" y="369639"/>
                      <a:pt x="758657" y="379552"/>
                    </a:cubicBezTo>
                    <a:cubicBezTo>
                      <a:pt x="868400" y="430537"/>
                      <a:pt x="944743" y="532506"/>
                      <a:pt x="951105" y="648638"/>
                    </a:cubicBezTo>
                    <a:lnTo>
                      <a:pt x="952695" y="667049"/>
                    </a:lnTo>
                    <a:lnTo>
                      <a:pt x="932019" y="667049"/>
                    </a:lnTo>
                    <a:lnTo>
                      <a:pt x="618695" y="658551"/>
                    </a:lnTo>
                    <a:lnTo>
                      <a:pt x="601200" y="658551"/>
                    </a:lnTo>
                    <a:lnTo>
                      <a:pt x="598019" y="641557"/>
                    </a:lnTo>
                    <a:lnTo>
                      <a:pt x="594838" y="361141"/>
                    </a:lnTo>
                    <a:close/>
                    <a:moveTo>
                      <a:pt x="119286" y="0"/>
                    </a:moveTo>
                    <a:lnTo>
                      <a:pt x="1835410" y="0"/>
                    </a:lnTo>
                    <a:cubicBezTo>
                      <a:pt x="1900619" y="0"/>
                      <a:pt x="1954696" y="48152"/>
                      <a:pt x="1954696" y="106218"/>
                    </a:cubicBezTo>
                    <a:lnTo>
                      <a:pt x="1954696" y="641700"/>
                    </a:lnTo>
                    <a:lnTo>
                      <a:pt x="1899603" y="624599"/>
                    </a:lnTo>
                    <a:lnTo>
                      <a:pt x="1838591" y="618448"/>
                    </a:lnTo>
                    <a:lnTo>
                      <a:pt x="1838591" y="199690"/>
                    </a:lnTo>
                    <a:lnTo>
                      <a:pt x="114514" y="199690"/>
                    </a:lnTo>
                    <a:lnTo>
                      <a:pt x="114514" y="1111748"/>
                    </a:lnTo>
                    <a:lnTo>
                      <a:pt x="1295887" y="1111748"/>
                    </a:lnTo>
                    <a:lnTo>
                      <a:pt x="1295327" y="1117301"/>
                    </a:lnTo>
                    <a:lnTo>
                      <a:pt x="1304904" y="1212301"/>
                    </a:lnTo>
                    <a:lnTo>
                      <a:pt x="119286" y="1212301"/>
                    </a:lnTo>
                    <a:cubicBezTo>
                      <a:pt x="54076" y="1212301"/>
                      <a:pt x="0" y="1164149"/>
                      <a:pt x="0" y="1106083"/>
                    </a:cubicBezTo>
                    <a:lnTo>
                      <a:pt x="0" y="106218"/>
                    </a:lnTo>
                    <a:cubicBezTo>
                      <a:pt x="0" y="48152"/>
                      <a:pt x="54076" y="0"/>
                      <a:pt x="119286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813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348FF9-1F07-BEF1-5ED3-EF21F89B1EC7}"/>
              </a:ext>
            </a:extLst>
          </p:cNvPr>
          <p:cNvGrpSpPr/>
          <p:nvPr/>
        </p:nvGrpSpPr>
        <p:grpSpPr>
          <a:xfrm>
            <a:off x="6883564" y="627008"/>
            <a:ext cx="2682090" cy="1711506"/>
            <a:chOff x="5506851" y="501606"/>
            <a:chExt cx="2145672" cy="1369205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6B5EF49-BC5F-1AF2-E742-711603B67F2C}"/>
                </a:ext>
              </a:extLst>
            </p:cNvPr>
            <p:cNvSpPr/>
            <p:nvPr/>
          </p:nvSpPr>
          <p:spPr>
            <a:xfrm rot="2577139">
              <a:off x="6722614" y="1184548"/>
              <a:ext cx="929909" cy="686263"/>
            </a:xfrm>
            <a:custGeom>
              <a:avLst/>
              <a:gdLst>
                <a:gd name="connsiteX0" fmla="*/ 198879 w 1037043"/>
                <a:gd name="connsiteY0" fmla="*/ 206576 h 791262"/>
                <a:gd name="connsiteX1" fmla="*/ 185016 w 1037043"/>
                <a:gd name="connsiteY1" fmla="*/ 611963 h 791262"/>
                <a:gd name="connsiteX2" fmla="*/ 589722 w 1037043"/>
                <a:gd name="connsiteY2" fmla="*/ 584685 h 791262"/>
                <a:gd name="connsiteX3" fmla="*/ 603585 w 1037043"/>
                <a:gd name="connsiteY3" fmla="*/ 179298 h 791262"/>
                <a:gd name="connsiteX4" fmla="*/ 198879 w 1037043"/>
                <a:gd name="connsiteY4" fmla="*/ 206576 h 791262"/>
                <a:gd name="connsiteX5" fmla="*/ 125197 w 1037043"/>
                <a:gd name="connsiteY5" fmla="*/ 135294 h 791262"/>
                <a:gd name="connsiteX6" fmla="*/ 682496 w 1037043"/>
                <a:gd name="connsiteY6" fmla="*/ 97731 h 791262"/>
                <a:gd name="connsiteX7" fmla="*/ 783735 w 1037043"/>
                <a:gd name="connsiteY7" fmla="*/ 294165 h 791262"/>
                <a:gd name="connsiteX8" fmla="*/ 785183 w 1037043"/>
                <a:gd name="connsiteY8" fmla="*/ 317554 h 791262"/>
                <a:gd name="connsiteX9" fmla="*/ 1037043 w 1037043"/>
                <a:gd name="connsiteY9" fmla="*/ 317554 h 791262"/>
                <a:gd name="connsiteX10" fmla="*/ 1037043 w 1037043"/>
                <a:gd name="connsiteY10" fmla="*/ 476762 h 791262"/>
                <a:gd name="connsiteX11" fmla="*/ 768284 w 1037043"/>
                <a:gd name="connsiteY11" fmla="*/ 476762 h 791262"/>
                <a:gd name="connsiteX12" fmla="*/ 754437 w 1037043"/>
                <a:gd name="connsiteY12" fmla="*/ 519554 h 791262"/>
                <a:gd name="connsiteX13" fmla="*/ 663406 w 1037043"/>
                <a:gd name="connsiteY13" fmla="*/ 655968 h 791262"/>
                <a:gd name="connsiteX14" fmla="*/ 106107 w 1037043"/>
                <a:gd name="connsiteY14" fmla="*/ 693531 h 791262"/>
                <a:gd name="connsiteX15" fmla="*/ 125197 w 1037043"/>
                <a:gd name="connsiteY15" fmla="*/ 135294 h 79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7043" h="791262">
                  <a:moveTo>
                    <a:pt x="198879" y="206576"/>
                  </a:moveTo>
                  <a:cubicBezTo>
                    <a:pt x="83294" y="326053"/>
                    <a:pt x="77088" y="507551"/>
                    <a:pt x="185016" y="611963"/>
                  </a:cubicBezTo>
                  <a:cubicBezTo>
                    <a:pt x="292945" y="716375"/>
                    <a:pt x="474137" y="704163"/>
                    <a:pt x="589722" y="584685"/>
                  </a:cubicBezTo>
                  <a:cubicBezTo>
                    <a:pt x="705307" y="465208"/>
                    <a:pt x="711514" y="283710"/>
                    <a:pt x="603585" y="179298"/>
                  </a:cubicBezTo>
                  <a:cubicBezTo>
                    <a:pt x="495657" y="74886"/>
                    <a:pt x="314464" y="87098"/>
                    <a:pt x="198879" y="206576"/>
                  </a:cubicBezTo>
                  <a:close/>
                  <a:moveTo>
                    <a:pt x="125197" y="135294"/>
                  </a:moveTo>
                  <a:cubicBezTo>
                    <a:pt x="284362" y="-29231"/>
                    <a:pt x="533873" y="-46049"/>
                    <a:pt x="682496" y="97731"/>
                  </a:cubicBezTo>
                  <a:cubicBezTo>
                    <a:pt x="738229" y="151649"/>
                    <a:pt x="771861" y="220494"/>
                    <a:pt x="783735" y="294165"/>
                  </a:cubicBezTo>
                  <a:lnTo>
                    <a:pt x="785183" y="317554"/>
                  </a:lnTo>
                  <a:lnTo>
                    <a:pt x="1037043" y="317554"/>
                  </a:lnTo>
                  <a:lnTo>
                    <a:pt x="1037043" y="476762"/>
                  </a:lnTo>
                  <a:lnTo>
                    <a:pt x="768284" y="476762"/>
                  </a:lnTo>
                  <a:lnTo>
                    <a:pt x="754437" y="519554"/>
                  </a:lnTo>
                  <a:cubicBezTo>
                    <a:pt x="733575" y="568368"/>
                    <a:pt x="703197" y="614837"/>
                    <a:pt x="663406" y="655968"/>
                  </a:cubicBezTo>
                  <a:cubicBezTo>
                    <a:pt x="504241" y="820494"/>
                    <a:pt x="254729" y="837311"/>
                    <a:pt x="106107" y="693531"/>
                  </a:cubicBezTo>
                  <a:cubicBezTo>
                    <a:pt x="-42515" y="549751"/>
                    <a:pt x="-33968" y="299820"/>
                    <a:pt x="125197" y="13529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813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A520F2B-1526-7AFC-33B2-728F537C2E77}"/>
                </a:ext>
              </a:extLst>
            </p:cNvPr>
            <p:cNvSpPr/>
            <p:nvPr/>
          </p:nvSpPr>
          <p:spPr>
            <a:xfrm>
              <a:off x="5506851" y="501606"/>
              <a:ext cx="1742577" cy="1071721"/>
            </a:xfrm>
            <a:custGeom>
              <a:avLst/>
              <a:gdLst>
                <a:gd name="connsiteX0" fmla="*/ 1111743 w 1954696"/>
                <a:gd name="connsiteY0" fmla="*/ 896480 h 1212301"/>
                <a:gd name="connsiteX1" fmla="*/ 1348452 w 1954696"/>
                <a:gd name="connsiteY1" fmla="*/ 896480 h 1212301"/>
                <a:gd name="connsiteX2" fmla="*/ 1334849 w 1954696"/>
                <a:gd name="connsiteY2" fmla="*/ 921542 h 1212301"/>
                <a:gd name="connsiteX3" fmla="*/ 1325044 w 1954696"/>
                <a:gd name="connsiteY3" fmla="*/ 953129 h 1212301"/>
                <a:gd name="connsiteX4" fmla="*/ 1111743 w 1954696"/>
                <a:gd name="connsiteY4" fmla="*/ 953129 h 1212301"/>
                <a:gd name="connsiteX5" fmla="*/ 1111743 w 1954696"/>
                <a:gd name="connsiteY5" fmla="*/ 752023 h 1212301"/>
                <a:gd name="connsiteX6" fmla="*/ 1454337 w 1954696"/>
                <a:gd name="connsiteY6" fmla="*/ 752023 h 1212301"/>
                <a:gd name="connsiteX7" fmla="*/ 1442629 w 1954696"/>
                <a:gd name="connsiteY7" fmla="*/ 761683 h 1212301"/>
                <a:gd name="connsiteX8" fmla="*/ 1403859 w 1954696"/>
                <a:gd name="connsiteY8" fmla="*/ 808673 h 1212301"/>
                <a:gd name="connsiteX9" fmla="*/ 1111743 w 1954696"/>
                <a:gd name="connsiteY9" fmla="*/ 808673 h 1212301"/>
                <a:gd name="connsiteX10" fmla="*/ 625057 w 1954696"/>
                <a:gd name="connsiteY10" fmla="*/ 682627 h 1212301"/>
                <a:gd name="connsiteX11" fmla="*/ 895438 w 1954696"/>
                <a:gd name="connsiteY11" fmla="*/ 686876 h 1212301"/>
                <a:gd name="connsiteX12" fmla="*/ 768200 w 1954696"/>
                <a:gd name="connsiteY12" fmla="*/ 900728 h 1212301"/>
                <a:gd name="connsiteX13" fmla="*/ 1464829 w 1954696"/>
                <a:gd name="connsiteY13" fmla="*/ 495684 h 1212301"/>
                <a:gd name="connsiteX14" fmla="*/ 1553895 w 1954696"/>
                <a:gd name="connsiteY14" fmla="*/ 495684 h 1212301"/>
                <a:gd name="connsiteX15" fmla="*/ 1561848 w 1954696"/>
                <a:gd name="connsiteY15" fmla="*/ 502765 h 1212301"/>
                <a:gd name="connsiteX16" fmla="*/ 1561848 w 1954696"/>
                <a:gd name="connsiteY16" fmla="*/ 658551 h 1212301"/>
                <a:gd name="connsiteX17" fmla="*/ 1553895 w 1954696"/>
                <a:gd name="connsiteY17" fmla="*/ 665633 h 1212301"/>
                <a:gd name="connsiteX18" fmla="*/ 1464829 w 1954696"/>
                <a:gd name="connsiteY18" fmla="*/ 665633 h 1212301"/>
                <a:gd name="connsiteX19" fmla="*/ 1456876 w 1954696"/>
                <a:gd name="connsiteY19" fmla="*/ 658551 h 1212301"/>
                <a:gd name="connsiteX20" fmla="*/ 1456876 w 1954696"/>
                <a:gd name="connsiteY20" fmla="*/ 502765 h 1212301"/>
                <a:gd name="connsiteX21" fmla="*/ 1464829 w 1954696"/>
                <a:gd name="connsiteY21" fmla="*/ 495684 h 1212301"/>
                <a:gd name="connsiteX22" fmla="*/ 1121286 w 1954696"/>
                <a:gd name="connsiteY22" fmla="*/ 400796 h 1212301"/>
                <a:gd name="connsiteX23" fmla="*/ 1210353 w 1954696"/>
                <a:gd name="connsiteY23" fmla="*/ 400796 h 1212301"/>
                <a:gd name="connsiteX24" fmla="*/ 1218305 w 1954696"/>
                <a:gd name="connsiteY24" fmla="*/ 407877 h 1212301"/>
                <a:gd name="connsiteX25" fmla="*/ 1218305 w 1954696"/>
                <a:gd name="connsiteY25" fmla="*/ 659968 h 1212301"/>
                <a:gd name="connsiteX26" fmla="*/ 1210353 w 1954696"/>
                <a:gd name="connsiteY26" fmla="*/ 667049 h 1212301"/>
                <a:gd name="connsiteX27" fmla="*/ 1121286 w 1954696"/>
                <a:gd name="connsiteY27" fmla="*/ 667049 h 1212301"/>
                <a:gd name="connsiteX28" fmla="*/ 1113334 w 1954696"/>
                <a:gd name="connsiteY28" fmla="*/ 659968 h 1212301"/>
                <a:gd name="connsiteX29" fmla="*/ 1113334 w 1954696"/>
                <a:gd name="connsiteY29" fmla="*/ 407877 h 1212301"/>
                <a:gd name="connsiteX30" fmla="*/ 1121286 w 1954696"/>
                <a:gd name="connsiteY30" fmla="*/ 400796 h 1212301"/>
                <a:gd name="connsiteX31" fmla="*/ 558257 w 1954696"/>
                <a:gd name="connsiteY31" fmla="*/ 393715 h 1212301"/>
                <a:gd name="connsiteX32" fmla="*/ 570981 w 1954696"/>
                <a:gd name="connsiteY32" fmla="*/ 668465 h 1212301"/>
                <a:gd name="connsiteX33" fmla="*/ 725257 w 1954696"/>
                <a:gd name="connsiteY33" fmla="*/ 906393 h 1212301"/>
                <a:gd name="connsiteX34" fmla="*/ 570981 w 1954696"/>
                <a:gd name="connsiteY34" fmla="*/ 943216 h 1212301"/>
                <a:gd name="connsiteX35" fmla="*/ 262429 w 1954696"/>
                <a:gd name="connsiteY35" fmla="*/ 668465 h 1212301"/>
                <a:gd name="connsiteX36" fmla="*/ 558257 w 1954696"/>
                <a:gd name="connsiteY36" fmla="*/ 393715 h 1212301"/>
                <a:gd name="connsiteX37" fmla="*/ 633010 w 1954696"/>
                <a:gd name="connsiteY37" fmla="*/ 378136 h 1212301"/>
                <a:gd name="connsiteX38" fmla="*/ 636191 w 1954696"/>
                <a:gd name="connsiteY38" fmla="*/ 624562 h 1212301"/>
                <a:gd name="connsiteX39" fmla="*/ 911343 w 1954696"/>
                <a:gd name="connsiteY39" fmla="*/ 631643 h 1212301"/>
                <a:gd name="connsiteX40" fmla="*/ 741162 w 1954696"/>
                <a:gd name="connsiteY40" fmla="*/ 407877 h 1212301"/>
                <a:gd name="connsiteX41" fmla="*/ 680724 w 1954696"/>
                <a:gd name="connsiteY41" fmla="*/ 386633 h 1212301"/>
                <a:gd name="connsiteX42" fmla="*/ 633010 w 1954696"/>
                <a:gd name="connsiteY42" fmla="*/ 378136 h 1212301"/>
                <a:gd name="connsiteX43" fmla="*/ 1293057 w 1954696"/>
                <a:gd name="connsiteY43" fmla="*/ 346979 h 1212301"/>
                <a:gd name="connsiteX44" fmla="*/ 1382124 w 1954696"/>
                <a:gd name="connsiteY44" fmla="*/ 346979 h 1212301"/>
                <a:gd name="connsiteX45" fmla="*/ 1390076 w 1954696"/>
                <a:gd name="connsiteY45" fmla="*/ 354060 h 1212301"/>
                <a:gd name="connsiteX46" fmla="*/ 1390076 w 1954696"/>
                <a:gd name="connsiteY46" fmla="*/ 659968 h 1212301"/>
                <a:gd name="connsiteX47" fmla="*/ 1382124 w 1954696"/>
                <a:gd name="connsiteY47" fmla="*/ 667049 h 1212301"/>
                <a:gd name="connsiteX48" fmla="*/ 1293057 w 1954696"/>
                <a:gd name="connsiteY48" fmla="*/ 667049 h 1212301"/>
                <a:gd name="connsiteX49" fmla="*/ 1285105 w 1954696"/>
                <a:gd name="connsiteY49" fmla="*/ 659968 h 1212301"/>
                <a:gd name="connsiteX50" fmla="*/ 1285105 w 1954696"/>
                <a:gd name="connsiteY50" fmla="*/ 354060 h 1212301"/>
                <a:gd name="connsiteX51" fmla="*/ 1293057 w 1954696"/>
                <a:gd name="connsiteY51" fmla="*/ 346979 h 1212301"/>
                <a:gd name="connsiteX52" fmla="*/ 594838 w 1954696"/>
                <a:gd name="connsiteY52" fmla="*/ 342730 h 1212301"/>
                <a:gd name="connsiteX53" fmla="*/ 615514 w 1954696"/>
                <a:gd name="connsiteY53" fmla="*/ 344146 h 1212301"/>
                <a:gd name="connsiteX54" fmla="*/ 690267 w 1954696"/>
                <a:gd name="connsiteY54" fmla="*/ 355476 h 1212301"/>
                <a:gd name="connsiteX55" fmla="*/ 758657 w 1954696"/>
                <a:gd name="connsiteY55" fmla="*/ 379552 h 1212301"/>
                <a:gd name="connsiteX56" fmla="*/ 951105 w 1954696"/>
                <a:gd name="connsiteY56" fmla="*/ 648638 h 1212301"/>
                <a:gd name="connsiteX57" fmla="*/ 952695 w 1954696"/>
                <a:gd name="connsiteY57" fmla="*/ 667049 h 1212301"/>
                <a:gd name="connsiteX58" fmla="*/ 932019 w 1954696"/>
                <a:gd name="connsiteY58" fmla="*/ 667049 h 1212301"/>
                <a:gd name="connsiteX59" fmla="*/ 618695 w 1954696"/>
                <a:gd name="connsiteY59" fmla="*/ 658551 h 1212301"/>
                <a:gd name="connsiteX60" fmla="*/ 601200 w 1954696"/>
                <a:gd name="connsiteY60" fmla="*/ 658551 h 1212301"/>
                <a:gd name="connsiteX61" fmla="*/ 598019 w 1954696"/>
                <a:gd name="connsiteY61" fmla="*/ 641557 h 1212301"/>
                <a:gd name="connsiteX62" fmla="*/ 594838 w 1954696"/>
                <a:gd name="connsiteY62" fmla="*/ 361141 h 1212301"/>
                <a:gd name="connsiteX63" fmla="*/ 119286 w 1954696"/>
                <a:gd name="connsiteY63" fmla="*/ 0 h 1212301"/>
                <a:gd name="connsiteX64" fmla="*/ 1835410 w 1954696"/>
                <a:gd name="connsiteY64" fmla="*/ 0 h 1212301"/>
                <a:gd name="connsiteX65" fmla="*/ 1954696 w 1954696"/>
                <a:gd name="connsiteY65" fmla="*/ 106218 h 1212301"/>
                <a:gd name="connsiteX66" fmla="*/ 1954696 w 1954696"/>
                <a:gd name="connsiteY66" fmla="*/ 641700 h 1212301"/>
                <a:gd name="connsiteX67" fmla="*/ 1899603 w 1954696"/>
                <a:gd name="connsiteY67" fmla="*/ 624599 h 1212301"/>
                <a:gd name="connsiteX68" fmla="*/ 1838591 w 1954696"/>
                <a:gd name="connsiteY68" fmla="*/ 618448 h 1212301"/>
                <a:gd name="connsiteX69" fmla="*/ 1838591 w 1954696"/>
                <a:gd name="connsiteY69" fmla="*/ 199690 h 1212301"/>
                <a:gd name="connsiteX70" fmla="*/ 114514 w 1954696"/>
                <a:gd name="connsiteY70" fmla="*/ 199690 h 1212301"/>
                <a:gd name="connsiteX71" fmla="*/ 114514 w 1954696"/>
                <a:gd name="connsiteY71" fmla="*/ 1111748 h 1212301"/>
                <a:gd name="connsiteX72" fmla="*/ 1295887 w 1954696"/>
                <a:gd name="connsiteY72" fmla="*/ 1111748 h 1212301"/>
                <a:gd name="connsiteX73" fmla="*/ 1295327 w 1954696"/>
                <a:gd name="connsiteY73" fmla="*/ 1117301 h 1212301"/>
                <a:gd name="connsiteX74" fmla="*/ 1304904 w 1954696"/>
                <a:gd name="connsiteY74" fmla="*/ 1212301 h 1212301"/>
                <a:gd name="connsiteX75" fmla="*/ 119286 w 1954696"/>
                <a:gd name="connsiteY75" fmla="*/ 1212301 h 1212301"/>
                <a:gd name="connsiteX76" fmla="*/ 0 w 1954696"/>
                <a:gd name="connsiteY76" fmla="*/ 1106083 h 1212301"/>
                <a:gd name="connsiteX77" fmla="*/ 0 w 1954696"/>
                <a:gd name="connsiteY77" fmla="*/ 106218 h 1212301"/>
                <a:gd name="connsiteX78" fmla="*/ 119286 w 1954696"/>
                <a:gd name="connsiteY78" fmla="*/ 0 h 121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954696" h="1212301">
                  <a:moveTo>
                    <a:pt x="1111743" y="896480"/>
                  </a:moveTo>
                  <a:lnTo>
                    <a:pt x="1348452" y="896480"/>
                  </a:lnTo>
                  <a:lnTo>
                    <a:pt x="1334849" y="921542"/>
                  </a:lnTo>
                  <a:lnTo>
                    <a:pt x="1325044" y="953129"/>
                  </a:lnTo>
                  <a:lnTo>
                    <a:pt x="1111743" y="953129"/>
                  </a:lnTo>
                  <a:close/>
                  <a:moveTo>
                    <a:pt x="1111743" y="752023"/>
                  </a:moveTo>
                  <a:lnTo>
                    <a:pt x="1454337" y="752023"/>
                  </a:lnTo>
                  <a:lnTo>
                    <a:pt x="1442629" y="761683"/>
                  </a:lnTo>
                  <a:lnTo>
                    <a:pt x="1403859" y="808673"/>
                  </a:lnTo>
                  <a:lnTo>
                    <a:pt x="1111743" y="808673"/>
                  </a:lnTo>
                  <a:close/>
                  <a:moveTo>
                    <a:pt x="625057" y="682627"/>
                  </a:moveTo>
                  <a:lnTo>
                    <a:pt x="895438" y="686876"/>
                  </a:lnTo>
                  <a:cubicBezTo>
                    <a:pt x="895438" y="773267"/>
                    <a:pt x="847724" y="852576"/>
                    <a:pt x="768200" y="900728"/>
                  </a:cubicBezTo>
                  <a:close/>
                  <a:moveTo>
                    <a:pt x="1464829" y="495684"/>
                  </a:moveTo>
                  <a:lnTo>
                    <a:pt x="1553895" y="495684"/>
                  </a:lnTo>
                  <a:cubicBezTo>
                    <a:pt x="1558667" y="495684"/>
                    <a:pt x="1561848" y="498516"/>
                    <a:pt x="1561848" y="502765"/>
                  </a:cubicBezTo>
                  <a:lnTo>
                    <a:pt x="1561848" y="658551"/>
                  </a:lnTo>
                  <a:cubicBezTo>
                    <a:pt x="1561848" y="662800"/>
                    <a:pt x="1558667" y="665633"/>
                    <a:pt x="1553895" y="665633"/>
                  </a:cubicBezTo>
                  <a:lnTo>
                    <a:pt x="1464829" y="665633"/>
                  </a:lnTo>
                  <a:cubicBezTo>
                    <a:pt x="1460057" y="665633"/>
                    <a:pt x="1456876" y="662800"/>
                    <a:pt x="1456876" y="658551"/>
                  </a:cubicBezTo>
                  <a:lnTo>
                    <a:pt x="1456876" y="502765"/>
                  </a:lnTo>
                  <a:cubicBezTo>
                    <a:pt x="1456876" y="499933"/>
                    <a:pt x="1460057" y="495684"/>
                    <a:pt x="1464829" y="495684"/>
                  </a:cubicBezTo>
                  <a:close/>
                  <a:moveTo>
                    <a:pt x="1121286" y="400796"/>
                  </a:moveTo>
                  <a:lnTo>
                    <a:pt x="1210353" y="400796"/>
                  </a:lnTo>
                  <a:cubicBezTo>
                    <a:pt x="1215124" y="400796"/>
                    <a:pt x="1218305" y="403628"/>
                    <a:pt x="1218305" y="407877"/>
                  </a:cubicBezTo>
                  <a:lnTo>
                    <a:pt x="1218305" y="659968"/>
                  </a:lnTo>
                  <a:cubicBezTo>
                    <a:pt x="1218305" y="664216"/>
                    <a:pt x="1215124" y="667049"/>
                    <a:pt x="1210353" y="667049"/>
                  </a:cubicBezTo>
                  <a:lnTo>
                    <a:pt x="1121286" y="667049"/>
                  </a:lnTo>
                  <a:cubicBezTo>
                    <a:pt x="1116514" y="667049"/>
                    <a:pt x="1113334" y="664216"/>
                    <a:pt x="1113334" y="659968"/>
                  </a:cubicBezTo>
                  <a:lnTo>
                    <a:pt x="1113334" y="407877"/>
                  </a:lnTo>
                  <a:cubicBezTo>
                    <a:pt x="1111743" y="403628"/>
                    <a:pt x="1116514" y="400796"/>
                    <a:pt x="1121286" y="400796"/>
                  </a:cubicBezTo>
                  <a:close/>
                  <a:moveTo>
                    <a:pt x="558257" y="393715"/>
                  </a:moveTo>
                  <a:lnTo>
                    <a:pt x="570981" y="668465"/>
                  </a:lnTo>
                  <a:lnTo>
                    <a:pt x="725257" y="906393"/>
                  </a:lnTo>
                  <a:cubicBezTo>
                    <a:pt x="677543" y="930469"/>
                    <a:pt x="625057" y="943216"/>
                    <a:pt x="570981" y="943216"/>
                  </a:cubicBezTo>
                  <a:cubicBezTo>
                    <a:pt x="400800" y="943216"/>
                    <a:pt x="262429" y="820003"/>
                    <a:pt x="262429" y="668465"/>
                  </a:cubicBezTo>
                  <a:cubicBezTo>
                    <a:pt x="262429" y="521176"/>
                    <a:pt x="392848" y="399380"/>
                    <a:pt x="558257" y="393715"/>
                  </a:cubicBezTo>
                  <a:close/>
                  <a:moveTo>
                    <a:pt x="633010" y="378136"/>
                  </a:moveTo>
                  <a:lnTo>
                    <a:pt x="636191" y="624562"/>
                  </a:lnTo>
                  <a:lnTo>
                    <a:pt x="911343" y="631643"/>
                  </a:lnTo>
                  <a:cubicBezTo>
                    <a:pt x="900210" y="535339"/>
                    <a:pt x="833410" y="451780"/>
                    <a:pt x="741162" y="407877"/>
                  </a:cubicBezTo>
                  <a:cubicBezTo>
                    <a:pt x="722076" y="399380"/>
                    <a:pt x="701400" y="392298"/>
                    <a:pt x="680724" y="386633"/>
                  </a:cubicBezTo>
                  <a:cubicBezTo>
                    <a:pt x="663229" y="383801"/>
                    <a:pt x="648914" y="380968"/>
                    <a:pt x="633010" y="378136"/>
                  </a:cubicBezTo>
                  <a:close/>
                  <a:moveTo>
                    <a:pt x="1293057" y="346979"/>
                  </a:moveTo>
                  <a:lnTo>
                    <a:pt x="1382124" y="346979"/>
                  </a:lnTo>
                  <a:cubicBezTo>
                    <a:pt x="1386895" y="346979"/>
                    <a:pt x="1390076" y="349811"/>
                    <a:pt x="1390076" y="354060"/>
                  </a:cubicBezTo>
                  <a:lnTo>
                    <a:pt x="1390076" y="659968"/>
                  </a:lnTo>
                  <a:cubicBezTo>
                    <a:pt x="1390076" y="664216"/>
                    <a:pt x="1386895" y="667049"/>
                    <a:pt x="1382124" y="667049"/>
                  </a:cubicBezTo>
                  <a:lnTo>
                    <a:pt x="1293057" y="667049"/>
                  </a:lnTo>
                  <a:cubicBezTo>
                    <a:pt x="1288286" y="667049"/>
                    <a:pt x="1285105" y="664216"/>
                    <a:pt x="1285105" y="659968"/>
                  </a:cubicBezTo>
                  <a:lnTo>
                    <a:pt x="1285105" y="354060"/>
                  </a:lnTo>
                  <a:cubicBezTo>
                    <a:pt x="1285105" y="349811"/>
                    <a:pt x="1288286" y="346979"/>
                    <a:pt x="1293057" y="346979"/>
                  </a:cubicBezTo>
                  <a:close/>
                  <a:moveTo>
                    <a:pt x="594838" y="342730"/>
                  </a:moveTo>
                  <a:lnTo>
                    <a:pt x="615514" y="344146"/>
                  </a:lnTo>
                  <a:cubicBezTo>
                    <a:pt x="640962" y="345562"/>
                    <a:pt x="666410" y="349811"/>
                    <a:pt x="690267" y="355476"/>
                  </a:cubicBezTo>
                  <a:cubicBezTo>
                    <a:pt x="714124" y="361141"/>
                    <a:pt x="736391" y="369639"/>
                    <a:pt x="758657" y="379552"/>
                  </a:cubicBezTo>
                  <a:cubicBezTo>
                    <a:pt x="868400" y="430537"/>
                    <a:pt x="944743" y="532506"/>
                    <a:pt x="951105" y="648638"/>
                  </a:cubicBezTo>
                  <a:lnTo>
                    <a:pt x="952695" y="667049"/>
                  </a:lnTo>
                  <a:lnTo>
                    <a:pt x="932019" y="667049"/>
                  </a:lnTo>
                  <a:lnTo>
                    <a:pt x="618695" y="658551"/>
                  </a:lnTo>
                  <a:lnTo>
                    <a:pt x="601200" y="658551"/>
                  </a:lnTo>
                  <a:lnTo>
                    <a:pt x="598019" y="641557"/>
                  </a:lnTo>
                  <a:lnTo>
                    <a:pt x="594838" y="361141"/>
                  </a:lnTo>
                  <a:close/>
                  <a:moveTo>
                    <a:pt x="119286" y="0"/>
                  </a:moveTo>
                  <a:lnTo>
                    <a:pt x="1835410" y="0"/>
                  </a:lnTo>
                  <a:cubicBezTo>
                    <a:pt x="1900619" y="0"/>
                    <a:pt x="1954696" y="48152"/>
                    <a:pt x="1954696" y="106218"/>
                  </a:cubicBezTo>
                  <a:lnTo>
                    <a:pt x="1954696" y="641700"/>
                  </a:lnTo>
                  <a:lnTo>
                    <a:pt x="1899603" y="624599"/>
                  </a:lnTo>
                  <a:lnTo>
                    <a:pt x="1838591" y="618448"/>
                  </a:lnTo>
                  <a:lnTo>
                    <a:pt x="1838591" y="199690"/>
                  </a:lnTo>
                  <a:lnTo>
                    <a:pt x="114514" y="199690"/>
                  </a:lnTo>
                  <a:lnTo>
                    <a:pt x="114514" y="1111748"/>
                  </a:lnTo>
                  <a:lnTo>
                    <a:pt x="1295887" y="1111748"/>
                  </a:lnTo>
                  <a:lnTo>
                    <a:pt x="1295327" y="1117301"/>
                  </a:lnTo>
                  <a:lnTo>
                    <a:pt x="1304904" y="1212301"/>
                  </a:lnTo>
                  <a:lnTo>
                    <a:pt x="119286" y="1212301"/>
                  </a:lnTo>
                  <a:cubicBezTo>
                    <a:pt x="54076" y="1212301"/>
                    <a:pt x="0" y="1164149"/>
                    <a:pt x="0" y="1106083"/>
                  </a:cubicBezTo>
                  <a:lnTo>
                    <a:pt x="0" y="106218"/>
                  </a:lnTo>
                  <a:cubicBezTo>
                    <a:pt x="0" y="48152"/>
                    <a:pt x="54076" y="0"/>
                    <a:pt x="119286" y="0"/>
                  </a:cubicBezTo>
                  <a:close/>
                </a:path>
              </a:pathLst>
            </a:custGeom>
            <a:solidFill>
              <a:schemeClr val="bg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813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53B14A-C550-3CA8-E0AD-1AAD37FE8963}"/>
              </a:ext>
            </a:extLst>
          </p:cNvPr>
          <p:cNvSpPr txBox="1"/>
          <p:nvPr/>
        </p:nvSpPr>
        <p:spPr>
          <a:xfrm>
            <a:off x="9702106" y="6944811"/>
            <a:ext cx="5214768" cy="139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13" dirty="0"/>
              <a:t>Extra Space added between Power  BI &amp; Reports as space doesn’t show in Power BI Button</a:t>
            </a:r>
          </a:p>
        </p:txBody>
      </p:sp>
    </p:spTree>
    <p:extLst>
      <p:ext uri="{BB962C8B-B14F-4D97-AF65-F5344CB8AC3E}">
        <p14:creationId xmlns:p14="http://schemas.microsoft.com/office/powerpoint/2010/main" val="2855365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17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A457C-DA3C-1671-15E3-726DA3493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1" y="0"/>
            <a:ext cx="15240001" cy="857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8BB737-AA50-F6E4-28C4-5A5720B4584F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rgbClr val="35038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F68C9-1557-F3E2-7023-1804A0AB44F2}"/>
              </a:ext>
            </a:extLst>
          </p:cNvPr>
          <p:cNvSpPr/>
          <p:nvPr/>
        </p:nvSpPr>
        <p:spPr>
          <a:xfrm>
            <a:off x="0" y="7886700"/>
            <a:ext cx="15236190" cy="685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82FEB8-CCF8-B508-18FF-C7292D78466F}"/>
              </a:ext>
            </a:extLst>
          </p:cNvPr>
          <p:cNvSpPr/>
          <p:nvPr/>
        </p:nvSpPr>
        <p:spPr>
          <a:xfrm>
            <a:off x="11811000" y="0"/>
            <a:ext cx="3429000" cy="8572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B2862D-90D3-AF8E-9E74-0E641B0F2861}"/>
              </a:ext>
            </a:extLst>
          </p:cNvPr>
          <p:cNvCxnSpPr>
            <a:cxnSpLocks/>
          </p:cNvCxnSpPr>
          <p:nvPr/>
        </p:nvCxnSpPr>
        <p:spPr>
          <a:xfrm>
            <a:off x="12096750" y="197739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D3539-29AC-D84A-A696-19A6A566E66F}"/>
              </a:ext>
            </a:extLst>
          </p:cNvPr>
          <p:cNvCxnSpPr>
            <a:cxnSpLocks/>
          </p:cNvCxnSpPr>
          <p:nvPr/>
        </p:nvCxnSpPr>
        <p:spPr>
          <a:xfrm>
            <a:off x="12096750" y="395478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FA1B4-880E-15BD-C83B-58B19A0479F6}"/>
              </a:ext>
            </a:extLst>
          </p:cNvPr>
          <p:cNvCxnSpPr>
            <a:cxnSpLocks/>
          </p:cNvCxnSpPr>
          <p:nvPr/>
        </p:nvCxnSpPr>
        <p:spPr>
          <a:xfrm>
            <a:off x="12096750" y="593217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6A96263-0DD3-7091-B99A-181CA635D794}"/>
              </a:ext>
            </a:extLst>
          </p:cNvPr>
          <p:cNvSpPr/>
          <p:nvPr/>
        </p:nvSpPr>
        <p:spPr>
          <a:xfrm>
            <a:off x="285750" y="0"/>
            <a:ext cx="10287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7E8BC8-588D-4C7C-00ED-719146EDD4EA}"/>
              </a:ext>
            </a:extLst>
          </p:cNvPr>
          <p:cNvSpPr/>
          <p:nvPr/>
        </p:nvSpPr>
        <p:spPr>
          <a:xfrm>
            <a:off x="285750" y="0"/>
            <a:ext cx="1028700" cy="914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</p:spTree>
    <p:extLst>
      <p:ext uri="{BB962C8B-B14F-4D97-AF65-F5344CB8AC3E}">
        <p14:creationId xmlns:p14="http://schemas.microsoft.com/office/powerpoint/2010/main" val="814372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A457C-DA3C-1671-15E3-726DA3493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1" y="0"/>
            <a:ext cx="15240001" cy="857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8BB737-AA50-F6E4-28C4-5A5720B4584F}"/>
              </a:ext>
            </a:extLst>
          </p:cNvPr>
          <p:cNvSpPr>
            <a:spLocks/>
          </p:cNvSpPr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rgbClr val="35038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6F68C9-1557-F3E2-7023-1804A0AB44F2}"/>
              </a:ext>
            </a:extLst>
          </p:cNvPr>
          <p:cNvSpPr/>
          <p:nvPr/>
        </p:nvSpPr>
        <p:spPr>
          <a:xfrm>
            <a:off x="0" y="7886700"/>
            <a:ext cx="15236190" cy="685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82FEB8-CCF8-B508-18FF-C7292D78466F}"/>
              </a:ext>
            </a:extLst>
          </p:cNvPr>
          <p:cNvSpPr/>
          <p:nvPr/>
        </p:nvSpPr>
        <p:spPr>
          <a:xfrm>
            <a:off x="11811000" y="0"/>
            <a:ext cx="3429000" cy="8572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B2862D-90D3-AF8E-9E74-0E641B0F2861}"/>
              </a:ext>
            </a:extLst>
          </p:cNvPr>
          <p:cNvCxnSpPr>
            <a:cxnSpLocks/>
          </p:cNvCxnSpPr>
          <p:nvPr/>
        </p:nvCxnSpPr>
        <p:spPr>
          <a:xfrm>
            <a:off x="12096750" y="197739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5D3539-29AC-D84A-A696-19A6A566E66F}"/>
              </a:ext>
            </a:extLst>
          </p:cNvPr>
          <p:cNvCxnSpPr>
            <a:cxnSpLocks/>
          </p:cNvCxnSpPr>
          <p:nvPr/>
        </p:nvCxnSpPr>
        <p:spPr>
          <a:xfrm>
            <a:off x="12096750" y="395478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FA1B4-880E-15BD-C83B-58B19A0479F6}"/>
              </a:ext>
            </a:extLst>
          </p:cNvPr>
          <p:cNvCxnSpPr>
            <a:cxnSpLocks/>
          </p:cNvCxnSpPr>
          <p:nvPr/>
        </p:nvCxnSpPr>
        <p:spPr>
          <a:xfrm>
            <a:off x="12096750" y="5932170"/>
            <a:ext cx="28575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6A96263-0DD3-7091-B99A-181CA635D794}"/>
              </a:ext>
            </a:extLst>
          </p:cNvPr>
          <p:cNvSpPr/>
          <p:nvPr/>
        </p:nvSpPr>
        <p:spPr>
          <a:xfrm>
            <a:off x="285750" y="0"/>
            <a:ext cx="10287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7E8BC8-588D-4C7C-00ED-719146EDD4EA}"/>
              </a:ext>
            </a:extLst>
          </p:cNvPr>
          <p:cNvSpPr/>
          <p:nvPr/>
        </p:nvSpPr>
        <p:spPr>
          <a:xfrm>
            <a:off x="285750" y="0"/>
            <a:ext cx="1028700" cy="9144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</p:spTree>
    <p:extLst>
      <p:ext uri="{BB962C8B-B14F-4D97-AF65-F5344CB8AC3E}">
        <p14:creationId xmlns:p14="http://schemas.microsoft.com/office/powerpoint/2010/main" val="262449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4259"/>
            </a:gs>
            <a:gs pos="23000">
              <a:srgbClr val="0F3F55"/>
            </a:gs>
            <a:gs pos="69000">
              <a:srgbClr val="0B3345">
                <a:lumMod val="75000"/>
              </a:srgbClr>
            </a:gs>
            <a:gs pos="97000">
              <a:srgbClr val="0D3B4F">
                <a:lumMod val="7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EC5141-E172-E6F1-B43E-1312CB4B0D6A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1C7A5-AD4C-567B-38B0-E376EC95B119}"/>
              </a:ext>
            </a:extLst>
          </p:cNvPr>
          <p:cNvSpPr/>
          <p:nvPr/>
        </p:nvSpPr>
        <p:spPr>
          <a:xfrm>
            <a:off x="-50425" y="-53003"/>
            <a:ext cx="15316200" cy="2967653"/>
          </a:xfrm>
          <a:prstGeom prst="rect">
            <a:avLst/>
          </a:prstGeom>
          <a:gradFill flip="none" rotWithShape="1">
            <a:gsLst>
              <a:gs pos="0">
                <a:srgbClr val="1D63AF"/>
              </a:gs>
              <a:gs pos="23000">
                <a:srgbClr val="1D63AF"/>
              </a:gs>
              <a:gs pos="69000">
                <a:srgbClr val="134173"/>
              </a:gs>
              <a:gs pos="97000">
                <a:srgbClr val="0E305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5FCFDD-E3BE-042A-76B1-C071B93277B8}"/>
              </a:ext>
            </a:extLst>
          </p:cNvPr>
          <p:cNvSpPr/>
          <p:nvPr/>
        </p:nvSpPr>
        <p:spPr>
          <a:xfrm>
            <a:off x="333375" y="903339"/>
            <a:ext cx="14573250" cy="7383410"/>
          </a:xfrm>
          <a:prstGeom prst="roundRect">
            <a:avLst>
              <a:gd name="adj" fmla="val 336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B992B1-0040-C1B7-ED80-7F26F7F41277}"/>
              </a:ext>
            </a:extLst>
          </p:cNvPr>
          <p:cNvSpPr/>
          <p:nvPr/>
        </p:nvSpPr>
        <p:spPr>
          <a:xfrm>
            <a:off x="2333625" y="952500"/>
            <a:ext cx="12573000" cy="7334250"/>
          </a:xfrm>
          <a:prstGeom prst="roundRect">
            <a:avLst>
              <a:gd name="adj" fmla="val 3360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18C04-6D1B-1888-019A-41F8AF7C467A}"/>
              </a:ext>
            </a:extLst>
          </p:cNvPr>
          <p:cNvSpPr/>
          <p:nvPr/>
        </p:nvSpPr>
        <p:spPr>
          <a:xfrm>
            <a:off x="2333625" y="285750"/>
            <a:ext cx="1002083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EC7475-0E06-67CC-1E3B-5D6DB22D0F34}"/>
              </a:ext>
            </a:extLst>
          </p:cNvPr>
          <p:cNvSpPr/>
          <p:nvPr/>
        </p:nvSpPr>
        <p:spPr>
          <a:xfrm>
            <a:off x="333376" y="285750"/>
            <a:ext cx="14573246" cy="800100"/>
          </a:xfrm>
          <a:prstGeom prst="roundRect">
            <a:avLst>
              <a:gd name="adj" fmla="val 31736"/>
            </a:avLst>
          </a:prstGeom>
          <a:solidFill>
            <a:srgbClr val="081C3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1D17BA-A609-8A39-020D-F64CC2DF363A}"/>
              </a:ext>
            </a:extLst>
          </p:cNvPr>
          <p:cNvSpPr/>
          <p:nvPr/>
        </p:nvSpPr>
        <p:spPr>
          <a:xfrm>
            <a:off x="333373" y="628650"/>
            <a:ext cx="14573249" cy="457200"/>
          </a:xfrm>
          <a:prstGeom prst="rect">
            <a:avLst/>
          </a:prstGeom>
          <a:solidFill>
            <a:srgbClr val="081C3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65CC247-5662-5E54-B611-8AAE2519BE4D}"/>
              </a:ext>
            </a:extLst>
          </p:cNvPr>
          <p:cNvSpPr/>
          <p:nvPr/>
        </p:nvSpPr>
        <p:spPr>
          <a:xfrm>
            <a:off x="2525726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561130-6646-497C-B785-3AB29A24212D}"/>
              </a:ext>
            </a:extLst>
          </p:cNvPr>
          <p:cNvSpPr/>
          <p:nvPr/>
        </p:nvSpPr>
        <p:spPr>
          <a:xfrm>
            <a:off x="2525726" y="2830999"/>
            <a:ext cx="3943350" cy="2571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0E2286E-6067-FBD5-C7E3-699A5A81C4A4}"/>
              </a:ext>
            </a:extLst>
          </p:cNvPr>
          <p:cNvSpPr/>
          <p:nvPr/>
        </p:nvSpPr>
        <p:spPr>
          <a:xfrm>
            <a:off x="2525726" y="5552738"/>
            <a:ext cx="3314700" cy="2571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F6D4D1-F811-3A3D-7C37-CC352BC57D4F}"/>
              </a:ext>
            </a:extLst>
          </p:cNvPr>
          <p:cNvSpPr/>
          <p:nvPr/>
        </p:nvSpPr>
        <p:spPr>
          <a:xfrm>
            <a:off x="4592111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85E857E-ABE4-DAFF-FBAB-1918B5136A07}"/>
              </a:ext>
            </a:extLst>
          </p:cNvPr>
          <p:cNvSpPr/>
          <p:nvPr/>
        </p:nvSpPr>
        <p:spPr>
          <a:xfrm>
            <a:off x="6658496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03F293-3583-5516-11B6-F57F92B7C5AA}"/>
              </a:ext>
            </a:extLst>
          </p:cNvPr>
          <p:cNvSpPr/>
          <p:nvPr/>
        </p:nvSpPr>
        <p:spPr>
          <a:xfrm>
            <a:off x="8724881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B25F18-C3FA-EAD7-E554-45602ECA49AF}"/>
              </a:ext>
            </a:extLst>
          </p:cNvPr>
          <p:cNvSpPr/>
          <p:nvPr/>
        </p:nvSpPr>
        <p:spPr>
          <a:xfrm>
            <a:off x="10791266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7B8AEBC-3898-673B-B357-953533D25147}"/>
              </a:ext>
            </a:extLst>
          </p:cNvPr>
          <p:cNvSpPr/>
          <p:nvPr/>
        </p:nvSpPr>
        <p:spPr>
          <a:xfrm>
            <a:off x="12857654" y="1252259"/>
            <a:ext cx="1885950" cy="1428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F5205E1-E718-3D11-DA7E-F7CE93528D68}"/>
              </a:ext>
            </a:extLst>
          </p:cNvPr>
          <p:cNvSpPr/>
          <p:nvPr/>
        </p:nvSpPr>
        <p:spPr>
          <a:xfrm>
            <a:off x="6658496" y="2830999"/>
            <a:ext cx="3943350" cy="2571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0F187E-4DAC-909B-45ED-9CC17A7C9765}"/>
              </a:ext>
            </a:extLst>
          </p:cNvPr>
          <p:cNvSpPr/>
          <p:nvPr/>
        </p:nvSpPr>
        <p:spPr>
          <a:xfrm>
            <a:off x="10800254" y="2830999"/>
            <a:ext cx="3943350" cy="2571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318A2F2-92C0-E0E1-54BA-563ACF6730BC}"/>
              </a:ext>
            </a:extLst>
          </p:cNvPr>
          <p:cNvSpPr/>
          <p:nvPr/>
        </p:nvSpPr>
        <p:spPr>
          <a:xfrm>
            <a:off x="6033944" y="5552738"/>
            <a:ext cx="8709660" cy="257175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</p:spTree>
    <p:extLst>
      <p:ext uri="{BB962C8B-B14F-4D97-AF65-F5344CB8AC3E}">
        <p14:creationId xmlns:p14="http://schemas.microsoft.com/office/powerpoint/2010/main" val="1324212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EC5141-E172-E6F1-B43E-1312CB4B0D6A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1C7A5-AD4C-567B-38B0-E376EC95B119}"/>
              </a:ext>
            </a:extLst>
          </p:cNvPr>
          <p:cNvSpPr/>
          <p:nvPr/>
        </p:nvSpPr>
        <p:spPr>
          <a:xfrm>
            <a:off x="-50425" y="-53003"/>
            <a:ext cx="15316200" cy="296765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5FCFDD-E3BE-042A-76B1-C071B93277B8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336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B992B1-0040-C1B7-ED80-7F26F7F41277}"/>
              </a:ext>
            </a:extLst>
          </p:cNvPr>
          <p:cNvSpPr/>
          <p:nvPr/>
        </p:nvSpPr>
        <p:spPr>
          <a:xfrm>
            <a:off x="2333625" y="285750"/>
            <a:ext cx="12573000" cy="8001000"/>
          </a:xfrm>
          <a:prstGeom prst="roundRect">
            <a:avLst>
              <a:gd name="adj" fmla="val 3360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18C04-6D1B-1888-019A-41F8AF7C467A}"/>
              </a:ext>
            </a:extLst>
          </p:cNvPr>
          <p:cNvSpPr/>
          <p:nvPr/>
        </p:nvSpPr>
        <p:spPr>
          <a:xfrm>
            <a:off x="2333625" y="285750"/>
            <a:ext cx="1002083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EC7475-0E06-67CC-1E3B-5D6DB22D0F34}"/>
              </a:ext>
            </a:extLst>
          </p:cNvPr>
          <p:cNvSpPr/>
          <p:nvPr/>
        </p:nvSpPr>
        <p:spPr>
          <a:xfrm>
            <a:off x="333375" y="285750"/>
            <a:ext cx="14573250" cy="800100"/>
          </a:xfrm>
          <a:prstGeom prst="roundRect">
            <a:avLst>
              <a:gd name="adj" fmla="val 31736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1D17BA-A609-8A39-020D-F64CC2DF363A}"/>
              </a:ext>
            </a:extLst>
          </p:cNvPr>
          <p:cNvSpPr/>
          <p:nvPr/>
        </p:nvSpPr>
        <p:spPr>
          <a:xfrm>
            <a:off x="333374" y="628650"/>
            <a:ext cx="1457325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F5205E1-E718-3D11-DA7E-F7CE93528D68}"/>
              </a:ext>
            </a:extLst>
          </p:cNvPr>
          <p:cNvSpPr/>
          <p:nvPr/>
        </p:nvSpPr>
        <p:spPr>
          <a:xfrm>
            <a:off x="2673035" y="1428750"/>
            <a:ext cx="5829300" cy="32004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ED9AEA8-59BA-C930-B015-BC51AF39DF30}"/>
              </a:ext>
            </a:extLst>
          </p:cNvPr>
          <p:cNvSpPr/>
          <p:nvPr/>
        </p:nvSpPr>
        <p:spPr>
          <a:xfrm>
            <a:off x="8789830" y="1428750"/>
            <a:ext cx="5829300" cy="32004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D23E0E3-29CD-0706-DD3F-5A559C3A5BDC}"/>
              </a:ext>
            </a:extLst>
          </p:cNvPr>
          <p:cNvSpPr/>
          <p:nvPr/>
        </p:nvSpPr>
        <p:spPr>
          <a:xfrm>
            <a:off x="2673035" y="4914900"/>
            <a:ext cx="5829300" cy="32004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1C42C58-38CB-D3EB-7D39-D734A8D3E596}"/>
              </a:ext>
            </a:extLst>
          </p:cNvPr>
          <p:cNvSpPr/>
          <p:nvPr/>
        </p:nvSpPr>
        <p:spPr>
          <a:xfrm>
            <a:off x="8789830" y="4914900"/>
            <a:ext cx="5829300" cy="3200400"/>
          </a:xfrm>
          <a:prstGeom prst="roundRect">
            <a:avLst>
              <a:gd name="adj" fmla="val 1137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13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91C80B-B3F9-B5CA-F8ED-CA99C8FFD612}"/>
              </a:ext>
            </a:extLst>
          </p:cNvPr>
          <p:cNvSpPr txBox="1"/>
          <p:nvPr/>
        </p:nvSpPr>
        <p:spPr>
          <a:xfrm>
            <a:off x="4263692" y="2624389"/>
            <a:ext cx="2654466" cy="182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13" dirty="0"/>
              <a:t>My Version with a line showing at right hand side in Power BI</a:t>
            </a:r>
            <a:endParaRPr lang="en-US" sz="2813" dirty="0"/>
          </a:p>
        </p:txBody>
      </p:sp>
    </p:spTree>
    <p:extLst>
      <p:ext uri="{BB962C8B-B14F-4D97-AF65-F5344CB8AC3E}">
        <p14:creationId xmlns:p14="http://schemas.microsoft.com/office/powerpoint/2010/main" val="1843267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A7A63B-8674-2D6C-C39D-B7844C2B33BF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BFB6B5-84C9-7C09-0A76-50D79C24602B}"/>
              </a:ext>
            </a:extLst>
          </p:cNvPr>
          <p:cNvSpPr/>
          <p:nvPr/>
        </p:nvSpPr>
        <p:spPr>
          <a:xfrm>
            <a:off x="0" y="-1"/>
            <a:ext cx="15236190" cy="29146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84F3EA-A732-A165-D62E-4216C68B79E5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4401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F0152F-2EEC-8DD3-8819-FABD18E0A94A}"/>
              </a:ext>
            </a:extLst>
          </p:cNvPr>
          <p:cNvSpPr/>
          <p:nvPr/>
        </p:nvSpPr>
        <p:spPr>
          <a:xfrm>
            <a:off x="2333625" y="285750"/>
            <a:ext cx="12573000" cy="8001000"/>
          </a:xfrm>
          <a:prstGeom prst="roundRect">
            <a:avLst>
              <a:gd name="adj" fmla="val 4401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2F5CE-26B7-D818-0896-E7A587984600}"/>
              </a:ext>
            </a:extLst>
          </p:cNvPr>
          <p:cNvSpPr/>
          <p:nvPr/>
        </p:nvSpPr>
        <p:spPr>
          <a:xfrm>
            <a:off x="2333625" y="285750"/>
            <a:ext cx="2170545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EC79BB-B76D-F1E4-8B01-B48B48D003D1}"/>
              </a:ext>
            </a:extLst>
          </p:cNvPr>
          <p:cNvSpPr/>
          <p:nvPr/>
        </p:nvSpPr>
        <p:spPr>
          <a:xfrm>
            <a:off x="333375" y="285750"/>
            <a:ext cx="14573250" cy="800100"/>
          </a:xfrm>
          <a:prstGeom prst="roundRect">
            <a:avLst>
              <a:gd name="adj" fmla="val 34704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6AC768-A43A-0F32-1770-4FB08255FE28}"/>
              </a:ext>
            </a:extLst>
          </p:cNvPr>
          <p:cNvSpPr/>
          <p:nvPr/>
        </p:nvSpPr>
        <p:spPr>
          <a:xfrm>
            <a:off x="333375" y="628650"/>
            <a:ext cx="1457325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28E566-5C52-D9B2-7003-69F4C74E4F25}"/>
              </a:ext>
            </a:extLst>
          </p:cNvPr>
          <p:cNvSpPr/>
          <p:nvPr/>
        </p:nvSpPr>
        <p:spPr>
          <a:xfrm>
            <a:off x="2636694" y="1346370"/>
            <a:ext cx="5829300" cy="3199653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B24189-BB54-070A-DEBC-C95F67295E50}"/>
              </a:ext>
            </a:extLst>
          </p:cNvPr>
          <p:cNvSpPr/>
          <p:nvPr/>
        </p:nvSpPr>
        <p:spPr>
          <a:xfrm>
            <a:off x="8763534" y="1376795"/>
            <a:ext cx="5829300" cy="3199653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AC306E-1625-154A-265D-7D45EE3030F8}"/>
              </a:ext>
            </a:extLst>
          </p:cNvPr>
          <p:cNvSpPr/>
          <p:nvPr/>
        </p:nvSpPr>
        <p:spPr>
          <a:xfrm>
            <a:off x="8763534" y="4831772"/>
            <a:ext cx="5829300" cy="3199653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D93352-566F-C22D-3F39-64DC8F807A48}"/>
              </a:ext>
            </a:extLst>
          </p:cNvPr>
          <p:cNvSpPr/>
          <p:nvPr/>
        </p:nvSpPr>
        <p:spPr>
          <a:xfrm>
            <a:off x="2636694" y="4831772"/>
            <a:ext cx="5829300" cy="3199653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</p:spTree>
    <p:extLst>
      <p:ext uri="{BB962C8B-B14F-4D97-AF65-F5344CB8AC3E}">
        <p14:creationId xmlns:p14="http://schemas.microsoft.com/office/powerpoint/2010/main" val="70169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Freight outline">
            <a:extLst>
              <a:ext uri="{FF2B5EF4-FFF2-40B4-BE49-F238E27FC236}">
                <a16:creationId xmlns:a16="http://schemas.microsoft.com/office/drawing/2014/main" id="{E1C3728F-D90E-81AB-2149-DEC5C8FFB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1200" y="4171950"/>
            <a:ext cx="230400" cy="230400"/>
          </a:xfrm>
          <a:prstGeom prst="rect">
            <a:avLst/>
          </a:prstGeom>
        </p:spPr>
      </p:pic>
      <p:pic>
        <p:nvPicPr>
          <p:cNvPr id="10" name="Graphic 9" descr="Freight outline">
            <a:extLst>
              <a:ext uri="{FF2B5EF4-FFF2-40B4-BE49-F238E27FC236}">
                <a16:creationId xmlns:a16="http://schemas.microsoft.com/office/drawing/2014/main" id="{DB03A439-DCC4-AC80-BAAC-3362151D6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9600" y="3316350"/>
            <a:ext cx="230400" cy="2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16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A7A63B-8674-2D6C-C39D-B7844C2B33BF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BFB6B5-84C9-7C09-0A76-50D79C24602B}"/>
              </a:ext>
            </a:extLst>
          </p:cNvPr>
          <p:cNvSpPr/>
          <p:nvPr/>
        </p:nvSpPr>
        <p:spPr>
          <a:xfrm>
            <a:off x="0" y="-1"/>
            <a:ext cx="15236190" cy="29146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84F3EA-A732-A165-D62E-4216C68B79E5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4401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F0152F-2EEC-8DD3-8819-FABD18E0A94A}"/>
              </a:ext>
            </a:extLst>
          </p:cNvPr>
          <p:cNvSpPr/>
          <p:nvPr/>
        </p:nvSpPr>
        <p:spPr>
          <a:xfrm>
            <a:off x="2333625" y="285750"/>
            <a:ext cx="12573000" cy="8001000"/>
          </a:xfrm>
          <a:prstGeom prst="roundRect">
            <a:avLst>
              <a:gd name="adj" fmla="val 4401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2F5CE-26B7-D818-0896-E7A587984600}"/>
              </a:ext>
            </a:extLst>
          </p:cNvPr>
          <p:cNvSpPr/>
          <p:nvPr/>
        </p:nvSpPr>
        <p:spPr>
          <a:xfrm>
            <a:off x="2333625" y="285750"/>
            <a:ext cx="2170545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EC79BB-B76D-F1E4-8B01-B48B48D003D1}"/>
              </a:ext>
            </a:extLst>
          </p:cNvPr>
          <p:cNvSpPr/>
          <p:nvPr/>
        </p:nvSpPr>
        <p:spPr>
          <a:xfrm>
            <a:off x="333375" y="285750"/>
            <a:ext cx="14573250" cy="800100"/>
          </a:xfrm>
          <a:prstGeom prst="roundRect">
            <a:avLst>
              <a:gd name="adj" fmla="val 34704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6AC768-A43A-0F32-1770-4FB08255FE28}"/>
              </a:ext>
            </a:extLst>
          </p:cNvPr>
          <p:cNvSpPr/>
          <p:nvPr/>
        </p:nvSpPr>
        <p:spPr>
          <a:xfrm>
            <a:off x="333375" y="628650"/>
            <a:ext cx="1457325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36028A-0FAF-E3C8-4A12-163BB6E20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4" t="23268" r="202" b="38414"/>
          <a:stretch/>
        </p:blipFill>
        <p:spPr>
          <a:xfrm>
            <a:off x="2333625" y="1087769"/>
            <a:ext cx="12573000" cy="30081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072436B-96D4-562C-B38C-ECB37241A4B1}"/>
              </a:ext>
            </a:extLst>
          </p:cNvPr>
          <p:cNvSpPr/>
          <p:nvPr/>
        </p:nvSpPr>
        <p:spPr>
          <a:xfrm>
            <a:off x="2333625" y="1087769"/>
            <a:ext cx="12573000" cy="300609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257F17E-C7C9-2DA1-2E98-622EE87E195B}"/>
              </a:ext>
            </a:extLst>
          </p:cNvPr>
          <p:cNvSpPr/>
          <p:nvPr/>
        </p:nvSpPr>
        <p:spPr>
          <a:xfrm>
            <a:off x="3006765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8685FDF-E9E5-6082-828B-451E9B82837B}"/>
              </a:ext>
            </a:extLst>
          </p:cNvPr>
          <p:cNvSpPr/>
          <p:nvPr/>
        </p:nvSpPr>
        <p:spPr>
          <a:xfrm>
            <a:off x="6959580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904590F-1FC1-A5C6-4E6B-FE0B7C65A470}"/>
              </a:ext>
            </a:extLst>
          </p:cNvPr>
          <p:cNvSpPr/>
          <p:nvPr/>
        </p:nvSpPr>
        <p:spPr>
          <a:xfrm>
            <a:off x="10912395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</p:spTree>
    <p:extLst>
      <p:ext uri="{BB962C8B-B14F-4D97-AF65-F5344CB8AC3E}">
        <p14:creationId xmlns:p14="http://schemas.microsoft.com/office/powerpoint/2010/main" val="57700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A7A63B-8674-2D6C-C39D-B7844C2B33BF}"/>
              </a:ext>
            </a:extLst>
          </p:cNvPr>
          <p:cNvSpPr/>
          <p:nvPr/>
        </p:nvSpPr>
        <p:spPr>
          <a:xfrm>
            <a:off x="0" y="0"/>
            <a:ext cx="15236190" cy="8572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BFB6B5-84C9-7C09-0A76-50D79C24602B}"/>
              </a:ext>
            </a:extLst>
          </p:cNvPr>
          <p:cNvSpPr/>
          <p:nvPr/>
        </p:nvSpPr>
        <p:spPr>
          <a:xfrm>
            <a:off x="0" y="-1"/>
            <a:ext cx="15236190" cy="29146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84F3EA-A732-A165-D62E-4216C68B79E5}"/>
              </a:ext>
            </a:extLst>
          </p:cNvPr>
          <p:cNvSpPr/>
          <p:nvPr/>
        </p:nvSpPr>
        <p:spPr>
          <a:xfrm>
            <a:off x="333375" y="285750"/>
            <a:ext cx="14573250" cy="8001000"/>
          </a:xfrm>
          <a:prstGeom prst="roundRect">
            <a:avLst>
              <a:gd name="adj" fmla="val 4401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F0152F-2EEC-8DD3-8819-FABD18E0A94A}"/>
              </a:ext>
            </a:extLst>
          </p:cNvPr>
          <p:cNvSpPr/>
          <p:nvPr/>
        </p:nvSpPr>
        <p:spPr>
          <a:xfrm>
            <a:off x="2333625" y="285750"/>
            <a:ext cx="12573000" cy="8001000"/>
          </a:xfrm>
          <a:prstGeom prst="roundRect">
            <a:avLst>
              <a:gd name="adj" fmla="val 4401"/>
            </a:avLst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2F5CE-26B7-D818-0896-E7A587984600}"/>
              </a:ext>
            </a:extLst>
          </p:cNvPr>
          <p:cNvSpPr/>
          <p:nvPr/>
        </p:nvSpPr>
        <p:spPr>
          <a:xfrm>
            <a:off x="2333625" y="285750"/>
            <a:ext cx="2170545" cy="8001000"/>
          </a:xfrm>
          <a:prstGeom prst="rect">
            <a:avLst/>
          </a:prstGeom>
          <a:solidFill>
            <a:srgbClr val="F8F8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EC79BB-B76D-F1E4-8B01-B48B48D003D1}"/>
              </a:ext>
            </a:extLst>
          </p:cNvPr>
          <p:cNvSpPr/>
          <p:nvPr/>
        </p:nvSpPr>
        <p:spPr>
          <a:xfrm>
            <a:off x="333375" y="285750"/>
            <a:ext cx="14573250" cy="800100"/>
          </a:xfrm>
          <a:prstGeom prst="roundRect">
            <a:avLst>
              <a:gd name="adj" fmla="val 34704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6AC768-A43A-0F32-1770-4FB08255FE28}"/>
              </a:ext>
            </a:extLst>
          </p:cNvPr>
          <p:cNvSpPr/>
          <p:nvPr/>
        </p:nvSpPr>
        <p:spPr>
          <a:xfrm>
            <a:off x="333375" y="628650"/>
            <a:ext cx="1457325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36028A-0FAF-E3C8-4A12-163BB6E20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662" b="14804"/>
          <a:stretch/>
        </p:blipFill>
        <p:spPr>
          <a:xfrm>
            <a:off x="2333625" y="1087769"/>
            <a:ext cx="12573000" cy="30081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072436B-96D4-562C-B38C-ECB37241A4B1}"/>
              </a:ext>
            </a:extLst>
          </p:cNvPr>
          <p:cNvSpPr/>
          <p:nvPr/>
        </p:nvSpPr>
        <p:spPr>
          <a:xfrm>
            <a:off x="2333625" y="1080249"/>
            <a:ext cx="12573000" cy="300609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257F17E-C7C9-2DA1-2E98-622EE87E195B}"/>
              </a:ext>
            </a:extLst>
          </p:cNvPr>
          <p:cNvSpPr/>
          <p:nvPr/>
        </p:nvSpPr>
        <p:spPr>
          <a:xfrm>
            <a:off x="3006765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8685FDF-E9E5-6082-828B-451E9B82837B}"/>
              </a:ext>
            </a:extLst>
          </p:cNvPr>
          <p:cNvSpPr/>
          <p:nvPr/>
        </p:nvSpPr>
        <p:spPr>
          <a:xfrm>
            <a:off x="6959580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904590F-1FC1-A5C6-4E6B-FE0B7C65A470}"/>
              </a:ext>
            </a:extLst>
          </p:cNvPr>
          <p:cNvSpPr/>
          <p:nvPr/>
        </p:nvSpPr>
        <p:spPr>
          <a:xfrm>
            <a:off x="10912395" y="4514850"/>
            <a:ext cx="3314700" cy="3429000"/>
          </a:xfrm>
          <a:prstGeom prst="roundRect">
            <a:avLst>
              <a:gd name="adj" fmla="val 4644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13"/>
          </a:p>
        </p:txBody>
      </p:sp>
    </p:spTree>
    <p:extLst>
      <p:ext uri="{BB962C8B-B14F-4D97-AF65-F5344CB8AC3E}">
        <p14:creationId xmlns:p14="http://schemas.microsoft.com/office/powerpoint/2010/main" val="2699538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1056</TotalTime>
  <Words>85</Words>
  <Application>Microsoft Office PowerPoint</Application>
  <PresentationFormat>Custom</PresentationFormat>
  <Paragraphs>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Bahnschrift Light Condensed</vt:lpstr>
      <vt:lpstr>Bahnschrift Light SemiCondensed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Hubbard</dc:creator>
  <cp:lastModifiedBy>Andrew Hubbard</cp:lastModifiedBy>
  <cp:revision>1</cp:revision>
  <dcterms:created xsi:type="dcterms:W3CDTF">2024-03-08T02:25:15Z</dcterms:created>
  <dcterms:modified xsi:type="dcterms:W3CDTF">2025-02-11T09:02:55Z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2024-09-15T07:10:49Z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5bf6057b-fe78-410d-885a-a04ac55f2923</vt:lpwstr>
  </property>
  <property fmtid="{D5CDD505-2E9C-101B-9397-08002B2CF9AE}" pid="7" name="MSIP_Label_defa4170-0d19-0005-0004-bc88714345d2_ActionId">
    <vt:lpwstr>80aa087c-ff7e-4797-a69d-063db0617dce</vt:lpwstr>
  </property>
  <property fmtid="{D5CDD505-2E9C-101B-9397-08002B2CF9AE}" pid="8" name="MSIP_Label_defa4170-0d19-0005-0004-bc88714345d2_ContentBits">
    <vt:lpwstr>0</vt:lpwstr>
  </property>
</Properties>
</file>